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93" r:id="rId3"/>
    <p:sldMasterId id="2147483694" r:id="rId4"/>
    <p:sldMasterId id="214748369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Montserrat"/>
      <p:regular r:id="rId26"/>
      <p:bold r:id="rId27"/>
      <p:italic r:id="rId28"/>
      <p:boldItalic r:id="rId29"/>
    </p:embeddedFont>
    <p:embeddedFont>
      <p:font typeface="Lato"/>
      <p:regular r:id="rId30"/>
      <p:bold r:id="rId31"/>
      <p:italic r:id="rId32"/>
      <p:boldItalic r:id="rId33"/>
    </p:embeddedFont>
    <p:embeddedFont>
      <p:font typeface="Montserrat Medium"/>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font" Target="fonts/Montserrat-regular.fntdata"/><Relationship Id="rId25" Type="http://schemas.openxmlformats.org/officeDocument/2006/relationships/slide" Target="slides/slide19.xml"/><Relationship Id="rId28" Type="http://schemas.openxmlformats.org/officeDocument/2006/relationships/font" Target="fonts/Montserrat-italic.fntdata"/><Relationship Id="rId27" Type="http://schemas.openxmlformats.org/officeDocument/2006/relationships/font" Target="fonts/Montserrat-bold.fntdata"/><Relationship Id="rId5" Type="http://schemas.openxmlformats.org/officeDocument/2006/relationships/slideMaster" Target="slideMasters/slideMaster3.xml"/><Relationship Id="rId6" Type="http://schemas.openxmlformats.org/officeDocument/2006/relationships/notesMaster" Target="notesMasters/notesMaster1.xml"/><Relationship Id="rId29" Type="http://schemas.openxmlformats.org/officeDocument/2006/relationships/font" Target="fonts/Montserrat-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ato-bold.fntdata"/><Relationship Id="rId30" Type="http://schemas.openxmlformats.org/officeDocument/2006/relationships/font" Target="fonts/Lato-regular.fntdata"/><Relationship Id="rId11" Type="http://schemas.openxmlformats.org/officeDocument/2006/relationships/slide" Target="slides/slide5.xml"/><Relationship Id="rId33" Type="http://schemas.openxmlformats.org/officeDocument/2006/relationships/font" Target="fonts/Lato-boldItalic.fntdata"/><Relationship Id="rId10" Type="http://schemas.openxmlformats.org/officeDocument/2006/relationships/slide" Target="slides/slide4.xml"/><Relationship Id="rId32" Type="http://schemas.openxmlformats.org/officeDocument/2006/relationships/font" Target="fonts/Lato-italic.fntdata"/><Relationship Id="rId13" Type="http://schemas.openxmlformats.org/officeDocument/2006/relationships/slide" Target="slides/slide7.xml"/><Relationship Id="rId35" Type="http://schemas.openxmlformats.org/officeDocument/2006/relationships/font" Target="fonts/MontserratMedium-bold.fntdata"/><Relationship Id="rId12" Type="http://schemas.openxmlformats.org/officeDocument/2006/relationships/slide" Target="slides/slide6.xml"/><Relationship Id="rId34" Type="http://schemas.openxmlformats.org/officeDocument/2006/relationships/font" Target="fonts/MontserratMedium-regular.fntdata"/><Relationship Id="rId15" Type="http://schemas.openxmlformats.org/officeDocument/2006/relationships/slide" Target="slides/slide9.xml"/><Relationship Id="rId37" Type="http://schemas.openxmlformats.org/officeDocument/2006/relationships/font" Target="fonts/MontserratMedium-boldItalic.fntdata"/><Relationship Id="rId14" Type="http://schemas.openxmlformats.org/officeDocument/2006/relationships/slide" Target="slides/slide8.xml"/><Relationship Id="rId36" Type="http://schemas.openxmlformats.org/officeDocument/2006/relationships/font" Target="fonts/MontserratMedium-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Shape 36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366" name="Shape 3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6" name="Shape 426"/>
        <p:cNvGrpSpPr/>
        <p:nvPr/>
      </p:nvGrpSpPr>
      <p:grpSpPr>
        <a:xfrm>
          <a:off x="0" y="0"/>
          <a:ext cx="0" cy="0"/>
          <a:chOff x="0" y="0"/>
          <a:chExt cx="0" cy="0"/>
        </a:xfrm>
      </p:grpSpPr>
      <p:sp>
        <p:nvSpPr>
          <p:cNvPr id="427" name="Shape 4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8" name="Shape 42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6" name="Shape 436"/>
        <p:cNvGrpSpPr/>
        <p:nvPr/>
      </p:nvGrpSpPr>
      <p:grpSpPr>
        <a:xfrm>
          <a:off x="0" y="0"/>
          <a:ext cx="0" cy="0"/>
          <a:chOff x="0" y="0"/>
          <a:chExt cx="0" cy="0"/>
        </a:xfrm>
      </p:grpSpPr>
      <p:sp>
        <p:nvSpPr>
          <p:cNvPr id="437" name="Shape 4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8" name="Shape 4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2" name="Shape 442"/>
        <p:cNvGrpSpPr/>
        <p:nvPr/>
      </p:nvGrpSpPr>
      <p:grpSpPr>
        <a:xfrm>
          <a:off x="0" y="0"/>
          <a:ext cx="0" cy="0"/>
          <a:chOff x="0" y="0"/>
          <a:chExt cx="0" cy="0"/>
        </a:xfrm>
      </p:grpSpPr>
      <p:sp>
        <p:nvSpPr>
          <p:cNvPr id="443" name="Shape 4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4" name="Shape 44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9" name="Shape 449"/>
        <p:cNvGrpSpPr/>
        <p:nvPr/>
      </p:nvGrpSpPr>
      <p:grpSpPr>
        <a:xfrm>
          <a:off x="0" y="0"/>
          <a:ext cx="0" cy="0"/>
          <a:chOff x="0" y="0"/>
          <a:chExt cx="0" cy="0"/>
        </a:xfrm>
      </p:grpSpPr>
      <p:sp>
        <p:nvSpPr>
          <p:cNvPr id="450" name="Shape 4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1" name="Shape 45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6" name="Shape 456"/>
        <p:cNvGrpSpPr/>
        <p:nvPr/>
      </p:nvGrpSpPr>
      <p:grpSpPr>
        <a:xfrm>
          <a:off x="0" y="0"/>
          <a:ext cx="0" cy="0"/>
          <a:chOff x="0" y="0"/>
          <a:chExt cx="0" cy="0"/>
        </a:xfrm>
      </p:grpSpPr>
      <p:sp>
        <p:nvSpPr>
          <p:cNvPr id="457" name="Shape 4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8" name="Shape 45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2" name="Shape 462"/>
        <p:cNvGrpSpPr/>
        <p:nvPr/>
      </p:nvGrpSpPr>
      <p:grpSpPr>
        <a:xfrm>
          <a:off x="0" y="0"/>
          <a:ext cx="0" cy="0"/>
          <a:chOff x="0" y="0"/>
          <a:chExt cx="0" cy="0"/>
        </a:xfrm>
      </p:grpSpPr>
      <p:sp>
        <p:nvSpPr>
          <p:cNvPr id="463" name="Shape 4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4" name="Shape 46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Tontine Trust - this is a project that tries to tackle problems related to ageing of the societies and how to manage pension funds when there is so many unknowns related to how long person will live. </a:t>
            </a:r>
            <a:endParaRPr sz="1000">
              <a:solidFill>
                <a:schemeClr val="dk1"/>
              </a:solidFill>
              <a:latin typeface="Calibri"/>
              <a:ea typeface="Calibri"/>
              <a:cs typeface="Calibri"/>
              <a:sym typeface="Calibri"/>
            </a:endParaRPr>
          </a:p>
          <a:p>
            <a:pPr indent="0" lvl="0" marL="0"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Current products in this space as f.e. government pension schemes or commercial annuity schemes are very expensive (ie do not offer attractive payouts) and are very risky for the insurer to run.</a:t>
            </a:r>
            <a:endParaRPr sz="1000">
              <a:solidFill>
                <a:schemeClr val="dk1"/>
              </a:solidFill>
              <a:latin typeface="Calibri"/>
              <a:ea typeface="Calibri"/>
              <a:cs typeface="Calibri"/>
              <a:sym typeface="Calibri"/>
            </a:endParaRPr>
          </a:p>
          <a:p>
            <a:pPr indent="0" lvl="0" marL="0"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The proposed alternative here is:</a:t>
            </a:r>
            <a:endParaRPr sz="1000">
              <a:solidFill>
                <a:schemeClr val="dk1"/>
              </a:solidFill>
              <a:latin typeface="Calibri"/>
              <a:ea typeface="Calibri"/>
              <a:cs typeface="Calibri"/>
              <a:sym typeface="Calibri"/>
            </a:endParaRPr>
          </a:p>
          <a:p>
            <a:pPr indent="-292100" lvl="0" marL="457200" rtl="0">
              <a:spcBef>
                <a:spcPts val="0"/>
              </a:spcBef>
              <a:spcAft>
                <a:spcPts val="0"/>
              </a:spcAft>
              <a:buClr>
                <a:schemeClr val="dk1"/>
              </a:buClr>
              <a:buSzPts val="1000"/>
              <a:buChar char="-"/>
            </a:pPr>
            <a:r>
              <a:rPr lang="en" sz="1000">
                <a:solidFill>
                  <a:schemeClr val="dk1"/>
                </a:solidFill>
                <a:latin typeface="Calibri"/>
                <a:ea typeface="Calibri"/>
                <a:cs typeface="Calibri"/>
                <a:sym typeface="Calibri"/>
              </a:rPr>
              <a:t>usage of the 300-years old scheme not widely used at the moment, where all the investments are pooled and whenever some person from that pool die that unallocated money of that person generates profits for all the survivors from that pool</a:t>
            </a:r>
            <a:endParaRPr sz="1000">
              <a:solidFill>
                <a:schemeClr val="dk1"/>
              </a:solidFill>
              <a:latin typeface="Calibri"/>
              <a:ea typeface="Calibri"/>
              <a:cs typeface="Calibri"/>
              <a:sym typeface="Calibri"/>
            </a:endParaRPr>
          </a:p>
          <a:p>
            <a:pPr indent="-292100" lvl="0" marL="457200" rtl="0">
              <a:spcBef>
                <a:spcPts val="0"/>
              </a:spcBef>
              <a:spcAft>
                <a:spcPts val="0"/>
              </a:spcAft>
              <a:buClr>
                <a:schemeClr val="dk1"/>
              </a:buClr>
              <a:buSzPts val="1000"/>
              <a:buChar char="-"/>
            </a:pPr>
            <a:r>
              <a:rPr lang="en" sz="1000">
                <a:solidFill>
                  <a:schemeClr val="dk1"/>
                </a:solidFill>
                <a:latin typeface="Calibri"/>
                <a:ea typeface="Calibri"/>
                <a:cs typeface="Calibri"/>
                <a:sym typeface="Calibri"/>
              </a:rPr>
              <a:t>funds are allocated according to the investors risk appetite but the general allocation is based on the mathematical algorithm, run on top of the distributed ledger, self correcting to make sure that people’s payouts do not shrink over time when the market is underperforming</a:t>
            </a:r>
            <a:endParaRPr sz="1000">
              <a:solidFill>
                <a:schemeClr val="dk1"/>
              </a:solidFill>
              <a:latin typeface="Calibri"/>
              <a:ea typeface="Calibri"/>
              <a:cs typeface="Calibri"/>
              <a:sym typeface="Calibri"/>
            </a:endParaRPr>
          </a:p>
          <a:p>
            <a:pPr indent="0" lvl="0" marL="0" rt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0" name="Shape 470"/>
        <p:cNvGrpSpPr/>
        <p:nvPr/>
      </p:nvGrpSpPr>
      <p:grpSpPr>
        <a:xfrm>
          <a:off x="0" y="0"/>
          <a:ext cx="0" cy="0"/>
          <a:chOff x="0" y="0"/>
          <a:chExt cx="0" cy="0"/>
        </a:xfrm>
      </p:grpSpPr>
      <p:sp>
        <p:nvSpPr>
          <p:cNvPr id="471" name="Shape 4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72" name="Shape 47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How it will work:</a:t>
            </a:r>
            <a:endParaRPr sz="1000">
              <a:solidFill>
                <a:schemeClr val="dk1"/>
              </a:solidFill>
              <a:latin typeface="Calibri"/>
              <a:ea typeface="Calibri"/>
              <a:cs typeface="Calibri"/>
              <a:sym typeface="Calibri"/>
            </a:endParaRPr>
          </a:p>
          <a:p>
            <a:pPr indent="-292100" lvl="0" marL="457200" rtl="0">
              <a:spcBef>
                <a:spcPts val="0"/>
              </a:spcBef>
              <a:spcAft>
                <a:spcPts val="0"/>
              </a:spcAft>
              <a:buClr>
                <a:schemeClr val="dk1"/>
              </a:buClr>
              <a:buSzPts val="1000"/>
              <a:buAutoNum type="arabicPeriod"/>
            </a:pPr>
            <a:r>
              <a:rPr lang="en" sz="1000">
                <a:solidFill>
                  <a:schemeClr val="dk1"/>
                </a:solidFill>
                <a:latin typeface="Calibri"/>
                <a:ea typeface="Calibri"/>
                <a:cs typeface="Calibri"/>
                <a:sym typeface="Calibri"/>
              </a:rPr>
              <a:t>Tontine Contributors send funds to the fund (crypto, fiat, any)</a:t>
            </a:r>
            <a:endParaRPr sz="1000">
              <a:solidFill>
                <a:schemeClr val="dk1"/>
              </a:solidFill>
              <a:latin typeface="Calibri"/>
              <a:ea typeface="Calibri"/>
              <a:cs typeface="Calibri"/>
              <a:sym typeface="Calibri"/>
            </a:endParaRPr>
          </a:p>
          <a:p>
            <a:pPr indent="-292100" lvl="0" marL="457200" rtl="0">
              <a:spcBef>
                <a:spcPts val="0"/>
              </a:spcBef>
              <a:spcAft>
                <a:spcPts val="0"/>
              </a:spcAft>
              <a:buClr>
                <a:schemeClr val="dk1"/>
              </a:buClr>
              <a:buSzPts val="1000"/>
              <a:buAutoNum type="arabicPeriod"/>
            </a:pPr>
            <a:r>
              <a:rPr lang="en" sz="1000">
                <a:solidFill>
                  <a:schemeClr val="dk1"/>
                </a:solidFill>
                <a:latin typeface="Calibri"/>
                <a:ea typeface="Calibri"/>
                <a:cs typeface="Calibri"/>
                <a:sym typeface="Calibri"/>
              </a:rPr>
              <a:t>They have to be fully KYCed and their personal profile anonymized (age, gender)</a:t>
            </a:r>
            <a:endParaRPr sz="1000">
              <a:solidFill>
                <a:schemeClr val="dk1"/>
              </a:solidFill>
              <a:latin typeface="Calibri"/>
              <a:ea typeface="Calibri"/>
              <a:cs typeface="Calibri"/>
              <a:sym typeface="Calibri"/>
            </a:endParaRPr>
          </a:p>
          <a:p>
            <a:pPr indent="-292100" lvl="0" marL="457200" rtl="0">
              <a:spcBef>
                <a:spcPts val="0"/>
              </a:spcBef>
              <a:spcAft>
                <a:spcPts val="0"/>
              </a:spcAft>
              <a:buClr>
                <a:schemeClr val="dk1"/>
              </a:buClr>
              <a:buSzPts val="1000"/>
              <a:buAutoNum type="arabicPeriod"/>
            </a:pPr>
            <a:r>
              <a:rPr lang="en" sz="1000">
                <a:solidFill>
                  <a:schemeClr val="dk1"/>
                </a:solidFill>
                <a:latin typeface="Calibri"/>
                <a:ea typeface="Calibri"/>
                <a:cs typeface="Calibri"/>
                <a:sym typeface="Calibri"/>
              </a:rPr>
              <a:t>Basing on the investor profile and amount invested their contribution within the pool are calculated and permanently stored on the ledger.</a:t>
            </a:r>
            <a:endParaRPr sz="1000">
              <a:solidFill>
                <a:schemeClr val="dk1"/>
              </a:solidFill>
              <a:latin typeface="Calibri"/>
              <a:ea typeface="Calibri"/>
              <a:cs typeface="Calibri"/>
              <a:sym typeface="Calibri"/>
            </a:endParaRPr>
          </a:p>
          <a:p>
            <a:pPr indent="-292100" lvl="0" marL="457200" rtl="0">
              <a:spcBef>
                <a:spcPts val="0"/>
              </a:spcBef>
              <a:spcAft>
                <a:spcPts val="0"/>
              </a:spcAft>
              <a:buClr>
                <a:schemeClr val="dk1"/>
              </a:buClr>
              <a:buSzPts val="1000"/>
              <a:buAutoNum type="arabicPeriod"/>
            </a:pPr>
            <a:r>
              <a:rPr lang="en" sz="1000">
                <a:solidFill>
                  <a:schemeClr val="dk1"/>
                </a:solidFill>
                <a:latin typeface="Calibri"/>
                <a:ea typeface="Calibri"/>
                <a:cs typeface="Calibri"/>
                <a:sym typeface="Calibri"/>
              </a:rPr>
              <a:t>Contributions are allocated to the agreed portfolio.</a:t>
            </a:r>
            <a:endParaRPr sz="1000">
              <a:solidFill>
                <a:schemeClr val="dk1"/>
              </a:solidFill>
              <a:latin typeface="Calibri"/>
              <a:ea typeface="Calibri"/>
              <a:cs typeface="Calibri"/>
              <a:sym typeface="Calibri"/>
            </a:endParaRPr>
          </a:p>
          <a:p>
            <a:pPr indent="-292100" lvl="0" marL="457200" rtl="0">
              <a:spcBef>
                <a:spcPts val="0"/>
              </a:spcBef>
              <a:spcAft>
                <a:spcPts val="0"/>
              </a:spcAft>
              <a:buClr>
                <a:schemeClr val="dk1"/>
              </a:buClr>
              <a:buSzPts val="1000"/>
              <a:buAutoNum type="arabicPeriod"/>
            </a:pPr>
            <a:r>
              <a:rPr lang="en" sz="1000">
                <a:solidFill>
                  <a:schemeClr val="dk1"/>
                </a:solidFill>
                <a:latin typeface="Calibri"/>
                <a:ea typeface="Calibri"/>
                <a:cs typeface="Calibri"/>
                <a:sym typeface="Calibri"/>
              </a:rPr>
              <a:t>In parallel contributor is asked to install mobile app that will be used from time to time for the contributor to provide proof of life.</a:t>
            </a:r>
            <a:endParaRPr sz="1000">
              <a:solidFill>
                <a:schemeClr val="dk1"/>
              </a:solidFill>
              <a:latin typeface="Calibri"/>
              <a:ea typeface="Calibri"/>
              <a:cs typeface="Calibri"/>
              <a:sym typeface="Calibri"/>
            </a:endParaRPr>
          </a:p>
          <a:p>
            <a:pPr indent="-292100" lvl="0" marL="457200" rtl="0">
              <a:spcBef>
                <a:spcPts val="0"/>
              </a:spcBef>
              <a:spcAft>
                <a:spcPts val="0"/>
              </a:spcAft>
              <a:buClr>
                <a:schemeClr val="dk1"/>
              </a:buClr>
              <a:buSzPts val="1000"/>
              <a:buAutoNum type="arabicPeriod"/>
            </a:pPr>
            <a:r>
              <a:rPr lang="en" sz="1000">
                <a:solidFill>
                  <a:schemeClr val="dk1"/>
                </a:solidFill>
                <a:latin typeface="Calibri"/>
                <a:ea typeface="Calibri"/>
                <a:cs typeface="Calibri"/>
                <a:sym typeface="Calibri"/>
              </a:rPr>
              <a:t>Every month portion of the investment is reverted back to the pool and paid out to the contributors according to the algorithm that runs publicly on top of the distributed ledger.</a:t>
            </a:r>
            <a:endParaRPr sz="1000">
              <a:solidFill>
                <a:schemeClr val="dk1"/>
              </a:solidFill>
              <a:latin typeface="Calibri"/>
              <a:ea typeface="Calibri"/>
              <a:cs typeface="Calibri"/>
              <a:sym typeface="Calibri"/>
            </a:endParaRPr>
          </a:p>
          <a:p>
            <a:pPr indent="-292100" lvl="0" marL="457200" rtl="0">
              <a:spcBef>
                <a:spcPts val="0"/>
              </a:spcBef>
              <a:spcAft>
                <a:spcPts val="0"/>
              </a:spcAft>
              <a:buClr>
                <a:schemeClr val="dk1"/>
              </a:buClr>
              <a:buSzPts val="1000"/>
              <a:buAutoNum type="arabicPeriod"/>
            </a:pPr>
            <a:r>
              <a:rPr lang="en" sz="1000">
                <a:solidFill>
                  <a:schemeClr val="dk1"/>
                </a:solidFill>
                <a:latin typeface="Calibri"/>
                <a:ea typeface="Calibri"/>
                <a:cs typeface="Calibri"/>
                <a:sym typeface="Calibri"/>
              </a:rPr>
              <a:t>The money can be spend using regular debit cards.</a:t>
            </a:r>
            <a:endParaRPr sz="1000">
              <a:solidFill>
                <a:schemeClr val="dk1"/>
              </a:solidFill>
              <a:latin typeface="Calibri"/>
              <a:ea typeface="Calibri"/>
              <a:cs typeface="Calibri"/>
              <a:sym typeface="Calibri"/>
            </a:endParaRPr>
          </a:p>
          <a:p>
            <a:pPr indent="0" lvl="0" marL="0" rt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7" name="Shape 477"/>
        <p:cNvGrpSpPr/>
        <p:nvPr/>
      </p:nvGrpSpPr>
      <p:grpSpPr>
        <a:xfrm>
          <a:off x="0" y="0"/>
          <a:ext cx="0" cy="0"/>
          <a:chOff x="0" y="0"/>
          <a:chExt cx="0" cy="0"/>
        </a:xfrm>
      </p:grpSpPr>
      <p:sp>
        <p:nvSpPr>
          <p:cNvPr id="478" name="Shape 4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79" name="Shape 47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3" name="Shape 483"/>
        <p:cNvGrpSpPr/>
        <p:nvPr/>
      </p:nvGrpSpPr>
      <p:grpSpPr>
        <a:xfrm>
          <a:off x="0" y="0"/>
          <a:ext cx="0" cy="0"/>
          <a:chOff x="0" y="0"/>
          <a:chExt cx="0" cy="0"/>
        </a:xfrm>
      </p:grpSpPr>
      <p:sp>
        <p:nvSpPr>
          <p:cNvPr id="484" name="Shape 4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85" name="Shape 48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0" name="Shape 490"/>
        <p:cNvGrpSpPr/>
        <p:nvPr/>
      </p:nvGrpSpPr>
      <p:grpSpPr>
        <a:xfrm>
          <a:off x="0" y="0"/>
          <a:ext cx="0" cy="0"/>
          <a:chOff x="0" y="0"/>
          <a:chExt cx="0" cy="0"/>
        </a:xfrm>
      </p:grpSpPr>
      <p:sp>
        <p:nvSpPr>
          <p:cNvPr id="491" name="Shape 4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92" name="Shape 49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 name="Shape 370"/>
        <p:cNvGrpSpPr/>
        <p:nvPr/>
      </p:nvGrpSpPr>
      <p:grpSpPr>
        <a:xfrm>
          <a:off x="0" y="0"/>
          <a:ext cx="0" cy="0"/>
          <a:chOff x="0" y="0"/>
          <a:chExt cx="0" cy="0"/>
        </a:xfrm>
      </p:grpSpPr>
      <p:sp>
        <p:nvSpPr>
          <p:cNvPr id="371" name="Shape 3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2" name="Shape 37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000">
                <a:solidFill>
                  <a:srgbClr val="333333"/>
                </a:solidFill>
                <a:highlight>
                  <a:schemeClr val="lt1"/>
                </a:highlight>
              </a:rPr>
              <a:t>First about myself: I am technical guy, worked on various software dev roles and in different industries for around 15 years now. Focused purely on crypto technologies for around 2 years now, but started doing some crypto 4 years back.</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 name="Shape 378"/>
        <p:cNvGrpSpPr/>
        <p:nvPr/>
      </p:nvGrpSpPr>
      <p:grpSpPr>
        <a:xfrm>
          <a:off x="0" y="0"/>
          <a:ext cx="0" cy="0"/>
          <a:chOff x="0" y="0"/>
          <a:chExt cx="0" cy="0"/>
        </a:xfrm>
      </p:grpSpPr>
      <p:sp>
        <p:nvSpPr>
          <p:cNvPr id="379" name="Shape 37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380" name="Shape 380"/>
          <p:cNvSpPr/>
          <p:nvPr>
            <p:ph idx="2" type="sldImg"/>
          </p:nvPr>
        </p:nvSpPr>
        <p:spPr>
          <a:xfrm>
            <a:off x="382435" y="685800"/>
            <a:ext cx="6093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6" name="Shape 386"/>
        <p:cNvGrpSpPr/>
        <p:nvPr/>
      </p:nvGrpSpPr>
      <p:grpSpPr>
        <a:xfrm>
          <a:off x="0" y="0"/>
          <a:ext cx="0" cy="0"/>
          <a:chOff x="0" y="0"/>
          <a:chExt cx="0" cy="0"/>
        </a:xfrm>
      </p:grpSpPr>
      <p:sp>
        <p:nvSpPr>
          <p:cNvPr id="387" name="Shape 38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388" name="Shape 388"/>
          <p:cNvSpPr/>
          <p:nvPr>
            <p:ph idx="2" type="sldImg"/>
          </p:nvPr>
        </p:nvSpPr>
        <p:spPr>
          <a:xfrm>
            <a:off x="382435" y="685800"/>
            <a:ext cx="6093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4" name="Shape 394"/>
        <p:cNvGrpSpPr/>
        <p:nvPr/>
      </p:nvGrpSpPr>
      <p:grpSpPr>
        <a:xfrm>
          <a:off x="0" y="0"/>
          <a:ext cx="0" cy="0"/>
          <a:chOff x="0" y="0"/>
          <a:chExt cx="0" cy="0"/>
        </a:xfrm>
      </p:grpSpPr>
      <p:sp>
        <p:nvSpPr>
          <p:cNvPr id="395" name="Shape 3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6" name="Shape 39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9" name="Shape 399"/>
        <p:cNvGrpSpPr/>
        <p:nvPr/>
      </p:nvGrpSpPr>
      <p:grpSpPr>
        <a:xfrm>
          <a:off x="0" y="0"/>
          <a:ext cx="0" cy="0"/>
          <a:chOff x="0" y="0"/>
          <a:chExt cx="0" cy="0"/>
        </a:xfrm>
      </p:grpSpPr>
      <p:sp>
        <p:nvSpPr>
          <p:cNvPr id="400" name="Shape 4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1" name="Shape 40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5" name="Shape 405"/>
        <p:cNvGrpSpPr/>
        <p:nvPr/>
      </p:nvGrpSpPr>
      <p:grpSpPr>
        <a:xfrm>
          <a:off x="0" y="0"/>
          <a:ext cx="0" cy="0"/>
          <a:chOff x="0" y="0"/>
          <a:chExt cx="0" cy="0"/>
        </a:xfrm>
      </p:grpSpPr>
      <p:sp>
        <p:nvSpPr>
          <p:cNvPr id="406" name="Shape 4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7" name="Shape 40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2" name="Shape 412"/>
        <p:cNvGrpSpPr/>
        <p:nvPr/>
      </p:nvGrpSpPr>
      <p:grpSpPr>
        <a:xfrm>
          <a:off x="0" y="0"/>
          <a:ext cx="0" cy="0"/>
          <a:chOff x="0" y="0"/>
          <a:chExt cx="0" cy="0"/>
        </a:xfrm>
      </p:grpSpPr>
      <p:sp>
        <p:nvSpPr>
          <p:cNvPr id="413" name="Shape 4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4" name="Shape 41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9" name="Shape 419"/>
        <p:cNvGrpSpPr/>
        <p:nvPr/>
      </p:nvGrpSpPr>
      <p:grpSpPr>
        <a:xfrm>
          <a:off x="0" y="0"/>
          <a:ext cx="0" cy="0"/>
          <a:chOff x="0" y="0"/>
          <a:chExt cx="0" cy="0"/>
        </a:xfrm>
      </p:grpSpPr>
      <p:sp>
        <p:nvSpPr>
          <p:cNvPr id="420" name="Shape 4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1" name="Shape 42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www.facebook.com/espeosoftware" TargetMode="External"/><Relationship Id="rId3" Type="http://schemas.openxmlformats.org/officeDocument/2006/relationships/hyperlink" Target="https://www.linkedin.com/company/377200" TargetMode="External"/><Relationship Id="rId4" Type="http://schemas.openxmlformats.org/officeDocument/2006/relationships/hyperlink" Target="https://twitter.com/espeo_software" TargetMode="External"/><Relationship Id="rId5" Type="http://schemas.openxmlformats.org/officeDocument/2006/relationships/hyperlink" Target="https://www.instagram.com/espeo.software/"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www.facebook.com/espeosoftware" TargetMode="External"/><Relationship Id="rId3" Type="http://schemas.openxmlformats.org/officeDocument/2006/relationships/hyperlink" Target="https://www.linkedin.com/company/377200" TargetMode="External"/><Relationship Id="rId4" Type="http://schemas.openxmlformats.org/officeDocument/2006/relationships/hyperlink" Target="https://twitter.com/espeo_software" TargetMode="External"/><Relationship Id="rId5" Type="http://schemas.openxmlformats.org/officeDocument/2006/relationships/hyperlink" Target="https://www.instagram.com/espeo.software/"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s://www.facebook.com/espeosoftware" TargetMode="External"/><Relationship Id="rId3" Type="http://schemas.openxmlformats.org/officeDocument/2006/relationships/hyperlink" Target="https://www.linkedin.com/company/377200" TargetMode="External"/><Relationship Id="rId4" Type="http://schemas.openxmlformats.org/officeDocument/2006/relationships/hyperlink" Target="https://twitter.com/espeo_software" TargetMode="External"/><Relationship Id="rId5" Type="http://schemas.openxmlformats.org/officeDocument/2006/relationships/hyperlink" Target="https://www.instagram.com/espeo.software/" TargetMode="Externa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s://www.facebook.com/espeosoftware" TargetMode="External"/><Relationship Id="rId3" Type="http://schemas.openxmlformats.org/officeDocument/2006/relationships/hyperlink" Target="https://www.linkedin.com/company/377200" TargetMode="External"/><Relationship Id="rId4" Type="http://schemas.openxmlformats.org/officeDocument/2006/relationships/hyperlink" Target="https://twitter.com/espeo_software" TargetMode="External"/><Relationship Id="rId5" Type="http://schemas.openxmlformats.org/officeDocument/2006/relationships/hyperlink" Target="https://www.instagram.com/espeo.software/"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pic>
        <p:nvPicPr>
          <p:cNvPr id="10" name="Shape 10"/>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1" name="Shape 11"/>
          <p:cNvSpPr txBox="1"/>
          <p:nvPr>
            <p:ph type="ctrTitle"/>
          </p:nvPr>
        </p:nvSpPr>
        <p:spPr>
          <a:xfrm>
            <a:off x="311708" y="1201775"/>
            <a:ext cx="8520600" cy="2052600"/>
          </a:xfrm>
          <a:prstGeom prst="rect">
            <a:avLst/>
          </a:prstGeom>
        </p:spPr>
        <p:txBody>
          <a:bodyPr anchorCtr="0" anchor="b" bIns="91425" lIns="91425" spcFirstLastPara="1" rIns="91425" wrap="square" tIns="91425"/>
          <a:lstStyle>
            <a:lvl1pPr lvl="0" algn="ctr">
              <a:spcBef>
                <a:spcPts val="0"/>
              </a:spcBef>
              <a:spcAft>
                <a:spcPts val="0"/>
              </a:spcAft>
              <a:buClr>
                <a:srgbClr val="FFFFFF"/>
              </a:buClr>
              <a:buSzPts val="5200"/>
              <a:buFont typeface="Montserrat"/>
              <a:buNone/>
              <a:defRPr b="1" sz="5200">
                <a:solidFill>
                  <a:srgbClr val="FFFFFF"/>
                </a:solidFill>
                <a:latin typeface="Montserrat"/>
                <a:ea typeface="Montserrat"/>
                <a:cs typeface="Montserrat"/>
                <a:sym typeface="Montserra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Shape 12"/>
          <p:cNvSpPr txBox="1"/>
          <p:nvPr>
            <p:ph idx="1" type="subTitle"/>
          </p:nvPr>
        </p:nvSpPr>
        <p:spPr>
          <a:xfrm>
            <a:off x="311700" y="32913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rgbClr val="2DCCD3"/>
              </a:buClr>
              <a:buSzPts val="2400"/>
              <a:buFont typeface="Montserrat Medium"/>
              <a:buNone/>
              <a:defRPr sz="2400">
                <a:solidFill>
                  <a:srgbClr val="2DCCD3"/>
                </a:solidFill>
                <a:latin typeface="Montserrat Medium"/>
                <a:ea typeface="Montserrat Medium"/>
                <a:cs typeface="Montserrat Medium"/>
                <a:sym typeface="Montserrat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Shape 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and text slide">
  <p:cSld name="SECTION_TITLE_AND_DESCRIPTION_1_1">
    <p:spTree>
      <p:nvGrpSpPr>
        <p:cNvPr id="57" name="Shape 57"/>
        <p:cNvGrpSpPr/>
        <p:nvPr/>
      </p:nvGrpSpPr>
      <p:grpSpPr>
        <a:xfrm>
          <a:off x="0" y="0"/>
          <a:ext cx="0" cy="0"/>
          <a:chOff x="0" y="0"/>
          <a:chExt cx="0" cy="0"/>
        </a:xfrm>
      </p:grpSpPr>
      <p:sp>
        <p:nvSpPr>
          <p:cNvPr id="58" name="Shape 58"/>
          <p:cNvSpPr/>
          <p:nvPr/>
        </p:nvSpPr>
        <p:spPr>
          <a:xfrm>
            <a:off x="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 name="Shape 5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
        <p:nvSpPr>
          <p:cNvPr id="60" name="Shape 60"/>
          <p:cNvSpPr txBox="1"/>
          <p:nvPr>
            <p:ph type="title"/>
          </p:nvPr>
        </p:nvSpPr>
        <p:spPr>
          <a:xfrm>
            <a:off x="5007550" y="445025"/>
            <a:ext cx="3837000" cy="1030200"/>
          </a:xfrm>
          <a:prstGeom prst="rect">
            <a:avLst/>
          </a:prstGeom>
        </p:spPr>
        <p:txBody>
          <a:bodyPr anchorCtr="0" anchor="t" bIns="91425" lIns="91425" spcFirstLastPara="1" rIns="91425" wrap="square" tIns="91425"/>
          <a:lstStyle>
            <a:lvl1pPr lvl="0" rtl="0">
              <a:spcBef>
                <a:spcPts val="0"/>
              </a:spcBef>
              <a:spcAft>
                <a:spcPts val="0"/>
              </a:spcAft>
              <a:buClr>
                <a:srgbClr val="741BDA"/>
              </a:buClr>
              <a:buSzPts val="2800"/>
              <a:buFont typeface="Montserrat"/>
              <a:buNone/>
              <a:defRPr b="1">
                <a:solidFill>
                  <a:srgbClr val="741BDA"/>
                </a:solidFill>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1" name="Shape 61"/>
          <p:cNvSpPr txBox="1"/>
          <p:nvPr>
            <p:ph idx="1" type="body"/>
          </p:nvPr>
        </p:nvSpPr>
        <p:spPr>
          <a:xfrm>
            <a:off x="5007550" y="1790625"/>
            <a:ext cx="3680700" cy="2778000"/>
          </a:xfrm>
          <a:prstGeom prst="rect">
            <a:avLst/>
          </a:prstGeom>
        </p:spPr>
        <p:txBody>
          <a:bodyPr anchorCtr="0" anchor="t" bIns="91425" lIns="91425" spcFirstLastPara="1" rIns="91425" wrap="square" tIns="91425"/>
          <a:lstStyle>
            <a:lvl1pPr indent="-317500" lvl="0" marL="457200" rtl="0">
              <a:spcBef>
                <a:spcPts val="0"/>
              </a:spcBef>
              <a:spcAft>
                <a:spcPts val="0"/>
              </a:spcAft>
              <a:buClr>
                <a:srgbClr val="212725"/>
              </a:buClr>
              <a:buSzPts val="1400"/>
              <a:buFont typeface="Montserrat"/>
              <a:buChar char="●"/>
              <a:defRPr sz="1400">
                <a:solidFill>
                  <a:srgbClr val="212725"/>
                </a:solidFill>
                <a:latin typeface="Montserrat"/>
                <a:ea typeface="Montserrat"/>
                <a:cs typeface="Montserrat"/>
                <a:sym typeface="Montserrat"/>
              </a:defRPr>
            </a:lvl1pPr>
            <a:lvl2pPr indent="-304800" lvl="1" marL="914400" rtl="0">
              <a:spcBef>
                <a:spcPts val="1600"/>
              </a:spcBef>
              <a:spcAft>
                <a:spcPts val="0"/>
              </a:spcAft>
              <a:buSzPts val="1200"/>
              <a:buFont typeface="Montserrat"/>
              <a:buChar char="○"/>
              <a:defRPr sz="1200">
                <a:latin typeface="Montserrat"/>
                <a:ea typeface="Montserrat"/>
                <a:cs typeface="Montserrat"/>
                <a:sym typeface="Montserrat"/>
              </a:defRPr>
            </a:lvl2pPr>
            <a:lvl3pPr indent="-304800" lvl="2" marL="1371600" rtl="0">
              <a:spcBef>
                <a:spcPts val="1600"/>
              </a:spcBef>
              <a:spcAft>
                <a:spcPts val="0"/>
              </a:spcAft>
              <a:buSzPts val="1200"/>
              <a:buFont typeface="Montserrat"/>
              <a:buChar char="■"/>
              <a:defRPr sz="1200">
                <a:latin typeface="Montserrat"/>
                <a:ea typeface="Montserrat"/>
                <a:cs typeface="Montserrat"/>
                <a:sym typeface="Montserrat"/>
              </a:defRPr>
            </a:lvl3pPr>
            <a:lvl4pPr indent="-304800" lvl="3" marL="1828800" rtl="0">
              <a:spcBef>
                <a:spcPts val="1600"/>
              </a:spcBef>
              <a:spcAft>
                <a:spcPts val="0"/>
              </a:spcAft>
              <a:buSzPts val="1200"/>
              <a:buFont typeface="Montserrat"/>
              <a:buChar char="●"/>
              <a:defRPr sz="1200">
                <a:latin typeface="Montserrat"/>
                <a:ea typeface="Montserrat"/>
                <a:cs typeface="Montserrat"/>
                <a:sym typeface="Montserrat"/>
              </a:defRPr>
            </a:lvl4pPr>
            <a:lvl5pPr indent="-304800" lvl="4" marL="2286000" rtl="0">
              <a:spcBef>
                <a:spcPts val="1600"/>
              </a:spcBef>
              <a:spcAft>
                <a:spcPts val="0"/>
              </a:spcAft>
              <a:buSzPts val="1200"/>
              <a:buFont typeface="Montserrat"/>
              <a:buChar char="○"/>
              <a:defRPr sz="1200">
                <a:latin typeface="Montserrat"/>
                <a:ea typeface="Montserrat"/>
                <a:cs typeface="Montserrat"/>
                <a:sym typeface="Montserrat"/>
              </a:defRPr>
            </a:lvl5pPr>
            <a:lvl6pPr indent="-304800" lvl="5" marL="2743200" rtl="0">
              <a:spcBef>
                <a:spcPts val="1600"/>
              </a:spcBef>
              <a:spcAft>
                <a:spcPts val="0"/>
              </a:spcAft>
              <a:buSzPts val="1200"/>
              <a:buFont typeface="Montserrat"/>
              <a:buChar char="■"/>
              <a:defRPr sz="1200">
                <a:latin typeface="Montserrat"/>
                <a:ea typeface="Montserrat"/>
                <a:cs typeface="Montserrat"/>
                <a:sym typeface="Montserrat"/>
              </a:defRPr>
            </a:lvl6pPr>
            <a:lvl7pPr indent="-304800" lvl="6" marL="3200400" rtl="0">
              <a:spcBef>
                <a:spcPts val="1600"/>
              </a:spcBef>
              <a:spcAft>
                <a:spcPts val="0"/>
              </a:spcAft>
              <a:buSzPts val="1200"/>
              <a:buFont typeface="Montserrat"/>
              <a:buChar char="●"/>
              <a:defRPr sz="1200">
                <a:latin typeface="Montserrat"/>
                <a:ea typeface="Montserrat"/>
                <a:cs typeface="Montserrat"/>
                <a:sym typeface="Montserrat"/>
              </a:defRPr>
            </a:lvl7pPr>
            <a:lvl8pPr indent="-304800" lvl="7" marL="3657600" rtl="0">
              <a:spcBef>
                <a:spcPts val="1600"/>
              </a:spcBef>
              <a:spcAft>
                <a:spcPts val="0"/>
              </a:spcAft>
              <a:buSzPts val="1200"/>
              <a:buFont typeface="Montserrat"/>
              <a:buChar char="○"/>
              <a:defRPr sz="1200">
                <a:latin typeface="Montserrat"/>
                <a:ea typeface="Montserrat"/>
                <a:cs typeface="Montserrat"/>
                <a:sym typeface="Montserrat"/>
              </a:defRPr>
            </a:lvl8pPr>
            <a:lvl9pPr indent="-304800" lvl="8" marL="4114800" rtl="0">
              <a:spcBef>
                <a:spcPts val="1600"/>
              </a:spcBef>
              <a:spcAft>
                <a:spcPts val="1600"/>
              </a:spcAft>
              <a:buSzPts val="1200"/>
              <a:buFont typeface="Montserrat"/>
              <a:buChar char="■"/>
              <a:defRPr sz="1200">
                <a:latin typeface="Montserrat"/>
                <a:ea typeface="Montserrat"/>
                <a:cs typeface="Montserrat"/>
                <a:sym typeface="Montserrat"/>
              </a:defRPr>
            </a:lvl9pPr>
          </a:lstStyle>
          <a:p/>
        </p:txBody>
      </p:sp>
      <p:sp>
        <p:nvSpPr>
          <p:cNvPr id="62" name="Shape 62"/>
          <p:cNvSpPr txBox="1"/>
          <p:nvPr>
            <p:ph idx="2" type="body"/>
          </p:nvPr>
        </p:nvSpPr>
        <p:spPr>
          <a:xfrm>
            <a:off x="4965550" y="4663225"/>
            <a:ext cx="5953500" cy="215700"/>
          </a:xfrm>
          <a:prstGeom prst="rect">
            <a:avLst/>
          </a:prstGeom>
        </p:spPr>
        <p:txBody>
          <a:bodyPr anchorCtr="0" anchor="ctr" bIns="91425" lIns="91425" spcFirstLastPara="1" rIns="91425" wrap="square" tIns="91425"/>
          <a:lstStyle>
            <a:lvl1pPr indent="-304800" lvl="0" marL="457200" rtl="0">
              <a:lnSpc>
                <a:spcPct val="100000"/>
              </a:lnSpc>
              <a:spcBef>
                <a:spcPts val="0"/>
              </a:spcBef>
              <a:spcAft>
                <a:spcPts val="0"/>
              </a:spcAft>
              <a:buClr>
                <a:srgbClr val="741BDA"/>
              </a:buClr>
              <a:buSzPts val="1200"/>
              <a:buFont typeface="Montserrat Medium"/>
              <a:buChar char="●"/>
              <a:defRPr sz="1200">
                <a:solidFill>
                  <a:srgbClr val="741BDA"/>
                </a:solidFill>
                <a:latin typeface="Montserrat Medium"/>
                <a:ea typeface="Montserrat Medium"/>
                <a:cs typeface="Montserrat Medium"/>
                <a:sym typeface="Montserrat Medium"/>
              </a:defRPr>
            </a:lvl1pPr>
            <a:lvl2pPr indent="-317500" lvl="1" marL="914400" rtl="0">
              <a:lnSpc>
                <a:spcPct val="100000"/>
              </a:lnSpc>
              <a:spcBef>
                <a:spcPts val="0"/>
              </a:spcBef>
              <a:spcAft>
                <a:spcPts val="0"/>
              </a:spcAft>
              <a:buClr>
                <a:srgbClr val="741BDA"/>
              </a:buClr>
              <a:buSzPts val="1400"/>
              <a:buFont typeface="Montserrat Medium"/>
              <a:buChar char="○"/>
              <a:defRPr>
                <a:solidFill>
                  <a:srgbClr val="741BDA"/>
                </a:solidFill>
                <a:latin typeface="Montserrat Medium"/>
                <a:ea typeface="Montserrat Medium"/>
                <a:cs typeface="Montserrat Medium"/>
                <a:sym typeface="Montserrat Medium"/>
              </a:defRPr>
            </a:lvl2pPr>
            <a:lvl3pPr indent="-317500" lvl="2" marL="1371600" rtl="0">
              <a:lnSpc>
                <a:spcPct val="100000"/>
              </a:lnSpc>
              <a:spcBef>
                <a:spcPts val="0"/>
              </a:spcBef>
              <a:spcAft>
                <a:spcPts val="0"/>
              </a:spcAft>
              <a:buClr>
                <a:srgbClr val="741BDA"/>
              </a:buClr>
              <a:buSzPts val="1400"/>
              <a:buFont typeface="Montserrat Medium"/>
              <a:buChar char="■"/>
              <a:defRPr>
                <a:solidFill>
                  <a:srgbClr val="741BDA"/>
                </a:solidFill>
                <a:latin typeface="Montserrat Medium"/>
                <a:ea typeface="Montserrat Medium"/>
                <a:cs typeface="Montserrat Medium"/>
                <a:sym typeface="Montserrat Medium"/>
              </a:defRPr>
            </a:lvl3pPr>
            <a:lvl4pPr indent="-317500" lvl="3" marL="1828800" rtl="0">
              <a:lnSpc>
                <a:spcPct val="100000"/>
              </a:lnSpc>
              <a:spcBef>
                <a:spcPts val="0"/>
              </a:spcBef>
              <a:spcAft>
                <a:spcPts val="0"/>
              </a:spcAft>
              <a:buClr>
                <a:srgbClr val="741BDA"/>
              </a:buClr>
              <a:buSzPts val="1400"/>
              <a:buFont typeface="Montserrat Medium"/>
              <a:buChar char="●"/>
              <a:defRPr>
                <a:solidFill>
                  <a:srgbClr val="741BDA"/>
                </a:solidFill>
                <a:latin typeface="Montserrat Medium"/>
                <a:ea typeface="Montserrat Medium"/>
                <a:cs typeface="Montserrat Medium"/>
                <a:sym typeface="Montserrat Medium"/>
              </a:defRPr>
            </a:lvl4pPr>
            <a:lvl5pPr indent="-317500" lvl="4" marL="2286000" rtl="0">
              <a:lnSpc>
                <a:spcPct val="100000"/>
              </a:lnSpc>
              <a:spcBef>
                <a:spcPts val="0"/>
              </a:spcBef>
              <a:spcAft>
                <a:spcPts val="0"/>
              </a:spcAft>
              <a:buClr>
                <a:srgbClr val="741BDA"/>
              </a:buClr>
              <a:buSzPts val="1400"/>
              <a:buFont typeface="Montserrat Medium"/>
              <a:buChar char="○"/>
              <a:defRPr>
                <a:solidFill>
                  <a:srgbClr val="741BDA"/>
                </a:solidFill>
                <a:latin typeface="Montserrat Medium"/>
                <a:ea typeface="Montserrat Medium"/>
                <a:cs typeface="Montserrat Medium"/>
                <a:sym typeface="Montserrat Medium"/>
              </a:defRPr>
            </a:lvl5pPr>
            <a:lvl6pPr indent="-317500" lvl="5" marL="2743200" rtl="0">
              <a:lnSpc>
                <a:spcPct val="100000"/>
              </a:lnSpc>
              <a:spcBef>
                <a:spcPts val="0"/>
              </a:spcBef>
              <a:spcAft>
                <a:spcPts val="0"/>
              </a:spcAft>
              <a:buClr>
                <a:srgbClr val="741BDA"/>
              </a:buClr>
              <a:buSzPts val="1400"/>
              <a:buFont typeface="Montserrat Medium"/>
              <a:buChar char="■"/>
              <a:defRPr>
                <a:solidFill>
                  <a:srgbClr val="741BDA"/>
                </a:solidFill>
                <a:latin typeface="Montserrat Medium"/>
                <a:ea typeface="Montserrat Medium"/>
                <a:cs typeface="Montserrat Medium"/>
                <a:sym typeface="Montserrat Medium"/>
              </a:defRPr>
            </a:lvl6pPr>
            <a:lvl7pPr indent="-317500" lvl="6" marL="3200400" rtl="0">
              <a:lnSpc>
                <a:spcPct val="100000"/>
              </a:lnSpc>
              <a:spcBef>
                <a:spcPts val="0"/>
              </a:spcBef>
              <a:spcAft>
                <a:spcPts val="0"/>
              </a:spcAft>
              <a:buClr>
                <a:srgbClr val="741BDA"/>
              </a:buClr>
              <a:buSzPts val="1400"/>
              <a:buFont typeface="Montserrat Medium"/>
              <a:buChar char="●"/>
              <a:defRPr>
                <a:solidFill>
                  <a:srgbClr val="741BDA"/>
                </a:solidFill>
                <a:latin typeface="Montserrat Medium"/>
                <a:ea typeface="Montserrat Medium"/>
                <a:cs typeface="Montserrat Medium"/>
                <a:sym typeface="Montserrat Medium"/>
              </a:defRPr>
            </a:lvl7pPr>
            <a:lvl8pPr indent="-317500" lvl="7" marL="3657600" rtl="0">
              <a:lnSpc>
                <a:spcPct val="100000"/>
              </a:lnSpc>
              <a:spcBef>
                <a:spcPts val="0"/>
              </a:spcBef>
              <a:spcAft>
                <a:spcPts val="0"/>
              </a:spcAft>
              <a:buClr>
                <a:srgbClr val="741BDA"/>
              </a:buClr>
              <a:buSzPts val="1400"/>
              <a:buFont typeface="Montserrat Medium"/>
              <a:buChar char="○"/>
              <a:defRPr>
                <a:solidFill>
                  <a:srgbClr val="741BDA"/>
                </a:solidFill>
                <a:latin typeface="Montserrat Medium"/>
                <a:ea typeface="Montserrat Medium"/>
                <a:cs typeface="Montserrat Medium"/>
                <a:sym typeface="Montserrat Medium"/>
              </a:defRPr>
            </a:lvl8pPr>
            <a:lvl9pPr indent="-317500" lvl="8" marL="4114800" rtl="0">
              <a:lnSpc>
                <a:spcPct val="100000"/>
              </a:lnSpc>
              <a:spcBef>
                <a:spcPts val="0"/>
              </a:spcBef>
              <a:spcAft>
                <a:spcPts val="0"/>
              </a:spcAft>
              <a:buClr>
                <a:srgbClr val="741BDA"/>
              </a:buClr>
              <a:buSzPts val="1400"/>
              <a:buFont typeface="Montserrat Medium"/>
              <a:buChar char="■"/>
              <a:defRPr>
                <a:solidFill>
                  <a:srgbClr val="741BDA"/>
                </a:solidFill>
                <a:latin typeface="Montserrat Medium"/>
                <a:ea typeface="Montserrat Medium"/>
                <a:cs typeface="Montserrat Medium"/>
                <a:sym typeface="Montserrat Medium"/>
              </a:defRPr>
            </a:lvl9pPr>
          </a:lstStyle>
          <a:p/>
        </p:txBody>
      </p:sp>
      <p:pic>
        <p:nvPicPr>
          <p:cNvPr id="63" name="Shape 63"/>
          <p:cNvPicPr preferRelativeResize="0"/>
          <p:nvPr/>
        </p:nvPicPr>
        <p:blipFill>
          <a:blip r:embed="rId2">
            <a:alphaModFix/>
          </a:blip>
          <a:stretch>
            <a:fillRect/>
          </a:stretch>
        </p:blipFill>
        <p:spPr>
          <a:xfrm>
            <a:off x="8650700" y="4587025"/>
            <a:ext cx="331600" cy="3316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Image slide">
  <p:cSld name="SECTION_TITLE_AND_DESCRIPTION_1_1_1">
    <p:spTree>
      <p:nvGrpSpPr>
        <p:cNvPr id="64" name="Shape 64"/>
        <p:cNvGrpSpPr/>
        <p:nvPr/>
      </p:nvGrpSpPr>
      <p:grpSpPr>
        <a:xfrm>
          <a:off x="0" y="0"/>
          <a:ext cx="0" cy="0"/>
          <a:chOff x="0" y="0"/>
          <a:chExt cx="0" cy="0"/>
        </a:xfrm>
      </p:grpSpPr>
      <p:sp>
        <p:nvSpPr>
          <p:cNvPr id="65" name="Shape 65"/>
          <p:cNvSpPr/>
          <p:nvPr/>
        </p:nvSpPr>
        <p:spPr>
          <a:xfrm>
            <a:off x="0" y="-125"/>
            <a:ext cx="9144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6" name="Shape 6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
        <p:nvSpPr>
          <p:cNvPr id="67" name="Shape 67"/>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rtl="0" algn="ctr">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rgbClr val="2DCCD3"/>
        </a:solidFill>
      </p:bgPr>
    </p:bg>
    <p:spTree>
      <p:nvGrpSpPr>
        <p:cNvPr id="68" name="Shape 68"/>
        <p:cNvGrpSpPr/>
        <p:nvPr/>
      </p:nvGrpSpPr>
      <p:grpSpPr>
        <a:xfrm>
          <a:off x="0" y="0"/>
          <a:ext cx="0" cy="0"/>
          <a:chOff x="0" y="0"/>
          <a:chExt cx="0" cy="0"/>
        </a:xfrm>
      </p:grpSpPr>
      <p:sp>
        <p:nvSpPr>
          <p:cNvPr id="69" name="Shape 69"/>
          <p:cNvSpPr txBox="1"/>
          <p:nvPr>
            <p:ph hasCustomPrompt="1" type="title"/>
          </p:nvPr>
        </p:nvSpPr>
        <p:spPr>
          <a:xfrm>
            <a:off x="658850" y="1590000"/>
            <a:ext cx="4512000" cy="1963500"/>
          </a:xfrm>
          <a:prstGeom prst="rect">
            <a:avLst/>
          </a:prstGeom>
        </p:spPr>
        <p:txBody>
          <a:bodyPr anchorCtr="0" anchor="b" bIns="91425" lIns="91425" spcFirstLastPara="1" rIns="91425" wrap="square" tIns="91425"/>
          <a:lstStyle>
            <a:lvl1pPr lvl="0" algn="ctr">
              <a:spcBef>
                <a:spcPts val="0"/>
              </a:spcBef>
              <a:spcAft>
                <a:spcPts val="0"/>
              </a:spcAft>
              <a:buClr>
                <a:srgbClr val="741BDA"/>
              </a:buClr>
              <a:buSzPts val="12000"/>
              <a:buFont typeface="Montserrat"/>
              <a:buNone/>
              <a:defRPr b="1" sz="12000">
                <a:solidFill>
                  <a:srgbClr val="741BDA"/>
                </a:solidFill>
                <a:latin typeface="Montserrat"/>
                <a:ea typeface="Montserrat"/>
                <a:cs typeface="Montserrat"/>
                <a:sym typeface="Montserrat"/>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70" name="Shape 70"/>
          <p:cNvSpPr txBox="1"/>
          <p:nvPr>
            <p:ph idx="1" type="body"/>
          </p:nvPr>
        </p:nvSpPr>
        <p:spPr>
          <a:xfrm>
            <a:off x="4714125" y="2119550"/>
            <a:ext cx="4995300" cy="1300800"/>
          </a:xfrm>
          <a:prstGeom prst="rect">
            <a:avLst/>
          </a:prstGeom>
        </p:spPr>
        <p:txBody>
          <a:bodyPr anchorCtr="0" anchor="t" bIns="91425" lIns="91425" spcFirstLastPara="1" rIns="91425" wrap="square" tIns="91425"/>
          <a:lstStyle>
            <a:lvl1pPr indent="-342900" lvl="0" marL="457200">
              <a:spcBef>
                <a:spcPts val="0"/>
              </a:spcBef>
              <a:spcAft>
                <a:spcPts val="0"/>
              </a:spcAft>
              <a:buClr>
                <a:srgbClr val="741BDA"/>
              </a:buClr>
              <a:buSzPts val="1800"/>
              <a:buFont typeface="Montserrat"/>
              <a:buChar char="●"/>
              <a:defRPr>
                <a:solidFill>
                  <a:srgbClr val="741BDA"/>
                </a:solidFill>
                <a:latin typeface="Montserrat"/>
                <a:ea typeface="Montserrat"/>
                <a:cs typeface="Montserrat"/>
                <a:sym typeface="Montserrat"/>
              </a:defRPr>
            </a:lvl1pPr>
            <a:lvl2pPr indent="-317500" lvl="1" marL="914400">
              <a:spcBef>
                <a:spcPts val="1600"/>
              </a:spcBef>
              <a:spcAft>
                <a:spcPts val="0"/>
              </a:spcAft>
              <a:buClr>
                <a:srgbClr val="741BDA"/>
              </a:buClr>
              <a:buSzPts val="1400"/>
              <a:buFont typeface="Montserrat"/>
              <a:buChar char="○"/>
              <a:defRPr>
                <a:solidFill>
                  <a:srgbClr val="741BDA"/>
                </a:solidFill>
                <a:latin typeface="Montserrat"/>
                <a:ea typeface="Montserrat"/>
                <a:cs typeface="Montserrat"/>
                <a:sym typeface="Montserrat"/>
              </a:defRPr>
            </a:lvl2pPr>
            <a:lvl3pPr indent="-317500" lvl="2" marL="1371600">
              <a:spcBef>
                <a:spcPts val="1600"/>
              </a:spcBef>
              <a:spcAft>
                <a:spcPts val="0"/>
              </a:spcAft>
              <a:buClr>
                <a:srgbClr val="741BDA"/>
              </a:buClr>
              <a:buSzPts val="1400"/>
              <a:buFont typeface="Montserrat"/>
              <a:buChar char="■"/>
              <a:defRPr>
                <a:solidFill>
                  <a:srgbClr val="741BDA"/>
                </a:solidFill>
                <a:latin typeface="Montserrat"/>
                <a:ea typeface="Montserrat"/>
                <a:cs typeface="Montserrat"/>
                <a:sym typeface="Montserrat"/>
              </a:defRPr>
            </a:lvl3pPr>
            <a:lvl4pPr indent="-317500" lvl="3" marL="1828800">
              <a:spcBef>
                <a:spcPts val="1600"/>
              </a:spcBef>
              <a:spcAft>
                <a:spcPts val="0"/>
              </a:spcAft>
              <a:buClr>
                <a:srgbClr val="741BDA"/>
              </a:buClr>
              <a:buSzPts val="1400"/>
              <a:buFont typeface="Montserrat"/>
              <a:buChar char="●"/>
              <a:defRPr>
                <a:solidFill>
                  <a:srgbClr val="741BDA"/>
                </a:solidFill>
                <a:latin typeface="Montserrat"/>
                <a:ea typeface="Montserrat"/>
                <a:cs typeface="Montserrat"/>
                <a:sym typeface="Montserrat"/>
              </a:defRPr>
            </a:lvl4pPr>
            <a:lvl5pPr indent="-317500" lvl="4" marL="2286000">
              <a:spcBef>
                <a:spcPts val="1600"/>
              </a:spcBef>
              <a:spcAft>
                <a:spcPts val="0"/>
              </a:spcAft>
              <a:buClr>
                <a:srgbClr val="741BDA"/>
              </a:buClr>
              <a:buSzPts val="1400"/>
              <a:buFont typeface="Montserrat"/>
              <a:buChar char="○"/>
              <a:defRPr>
                <a:solidFill>
                  <a:srgbClr val="741BDA"/>
                </a:solidFill>
                <a:latin typeface="Montserrat"/>
                <a:ea typeface="Montserrat"/>
                <a:cs typeface="Montserrat"/>
                <a:sym typeface="Montserrat"/>
              </a:defRPr>
            </a:lvl5pPr>
            <a:lvl6pPr indent="-317500" lvl="5" marL="2743200">
              <a:spcBef>
                <a:spcPts val="1600"/>
              </a:spcBef>
              <a:spcAft>
                <a:spcPts val="0"/>
              </a:spcAft>
              <a:buClr>
                <a:srgbClr val="741BDA"/>
              </a:buClr>
              <a:buSzPts val="1400"/>
              <a:buFont typeface="Montserrat"/>
              <a:buChar char="■"/>
              <a:defRPr>
                <a:solidFill>
                  <a:srgbClr val="741BDA"/>
                </a:solidFill>
                <a:latin typeface="Montserrat"/>
                <a:ea typeface="Montserrat"/>
                <a:cs typeface="Montserrat"/>
                <a:sym typeface="Montserrat"/>
              </a:defRPr>
            </a:lvl6pPr>
            <a:lvl7pPr indent="-317500" lvl="6" marL="3200400">
              <a:spcBef>
                <a:spcPts val="1600"/>
              </a:spcBef>
              <a:spcAft>
                <a:spcPts val="0"/>
              </a:spcAft>
              <a:buClr>
                <a:srgbClr val="741BDA"/>
              </a:buClr>
              <a:buSzPts val="1400"/>
              <a:buFont typeface="Montserrat"/>
              <a:buChar char="●"/>
              <a:defRPr>
                <a:solidFill>
                  <a:srgbClr val="741BDA"/>
                </a:solidFill>
                <a:latin typeface="Montserrat"/>
                <a:ea typeface="Montserrat"/>
                <a:cs typeface="Montserrat"/>
                <a:sym typeface="Montserrat"/>
              </a:defRPr>
            </a:lvl7pPr>
            <a:lvl8pPr indent="-317500" lvl="7" marL="3657600">
              <a:spcBef>
                <a:spcPts val="1600"/>
              </a:spcBef>
              <a:spcAft>
                <a:spcPts val="0"/>
              </a:spcAft>
              <a:buClr>
                <a:srgbClr val="741BDA"/>
              </a:buClr>
              <a:buSzPts val="1400"/>
              <a:buFont typeface="Montserrat"/>
              <a:buChar char="○"/>
              <a:defRPr>
                <a:solidFill>
                  <a:srgbClr val="741BDA"/>
                </a:solidFill>
                <a:latin typeface="Montserrat"/>
                <a:ea typeface="Montserrat"/>
                <a:cs typeface="Montserrat"/>
                <a:sym typeface="Montserrat"/>
              </a:defRPr>
            </a:lvl8pPr>
            <a:lvl9pPr indent="-317500" lvl="8" marL="4114800">
              <a:spcBef>
                <a:spcPts val="1600"/>
              </a:spcBef>
              <a:spcAft>
                <a:spcPts val="1600"/>
              </a:spcAft>
              <a:buClr>
                <a:srgbClr val="741BDA"/>
              </a:buClr>
              <a:buSzPts val="1400"/>
              <a:buFont typeface="Montserrat"/>
              <a:buChar char="■"/>
              <a:defRPr>
                <a:solidFill>
                  <a:srgbClr val="741BDA"/>
                </a:solidFill>
                <a:latin typeface="Montserrat"/>
                <a:ea typeface="Montserrat"/>
                <a:cs typeface="Montserrat"/>
                <a:sym typeface="Montserrat"/>
              </a:defRPr>
            </a:lvl9pPr>
          </a:lstStyle>
          <a:p/>
        </p:txBody>
      </p:sp>
      <p:sp>
        <p:nvSpPr>
          <p:cNvPr id="71" name="Shape 7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2" name="Shape 72"/>
        <p:cNvGrpSpPr/>
        <p:nvPr/>
      </p:nvGrpSpPr>
      <p:grpSpPr>
        <a:xfrm>
          <a:off x="0" y="0"/>
          <a:ext cx="0" cy="0"/>
          <a:chOff x="0" y="0"/>
          <a:chExt cx="0" cy="0"/>
        </a:xfrm>
      </p:grpSpPr>
      <p:sp>
        <p:nvSpPr>
          <p:cNvPr id="73" name="Shape 7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78" name="Shape 78"/>
        <p:cNvGrpSpPr/>
        <p:nvPr/>
      </p:nvGrpSpPr>
      <p:grpSpPr>
        <a:xfrm>
          <a:off x="0" y="0"/>
          <a:ext cx="0" cy="0"/>
          <a:chOff x="0" y="0"/>
          <a:chExt cx="0" cy="0"/>
        </a:xfrm>
      </p:grpSpPr>
      <p:sp>
        <p:nvSpPr>
          <p:cNvPr id="79" name="Shape 79"/>
          <p:cNvSpPr/>
          <p:nvPr/>
        </p:nvSpPr>
        <p:spPr>
          <a:xfrm>
            <a:off x="0" y="0"/>
            <a:ext cx="9143539" cy="5143241"/>
          </a:xfrm>
          <a:prstGeom prst="rect">
            <a:avLst/>
          </a:prstGeom>
          <a:noFill/>
          <a:ln>
            <a:noFill/>
          </a:ln>
        </p:spPr>
      </p:sp>
      <p:sp>
        <p:nvSpPr>
          <p:cNvPr id="80" name="Shape 80"/>
          <p:cNvSpPr txBox="1"/>
          <p:nvPr>
            <p:ph type="ctrTitle"/>
          </p:nvPr>
        </p:nvSpPr>
        <p:spPr>
          <a:xfrm>
            <a:off x="311708" y="1201775"/>
            <a:ext cx="8520600" cy="2052600"/>
          </a:xfrm>
          <a:prstGeom prst="rect">
            <a:avLst/>
          </a:prstGeom>
        </p:spPr>
        <p:txBody>
          <a:bodyPr anchorCtr="0" anchor="b" bIns="91425" lIns="91425" spcFirstLastPara="1" rIns="91425" wrap="square" tIns="91425"/>
          <a:lstStyle>
            <a:lvl1pPr lvl="0" rtl="0" algn="ctr">
              <a:spcBef>
                <a:spcPts val="0"/>
              </a:spcBef>
              <a:spcAft>
                <a:spcPts val="0"/>
              </a:spcAft>
              <a:buClr>
                <a:srgbClr val="FFFFFF"/>
              </a:buClr>
              <a:buSzPts val="5200"/>
              <a:buFont typeface="Montserrat"/>
              <a:buNone/>
              <a:defRPr b="1" sz="5200">
                <a:solidFill>
                  <a:srgbClr val="FFFFFF"/>
                </a:solidFill>
                <a:latin typeface="Montserrat"/>
                <a:ea typeface="Montserrat"/>
                <a:cs typeface="Montserrat"/>
                <a:sym typeface="Montserrat"/>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81" name="Shape 81"/>
          <p:cNvSpPr txBox="1"/>
          <p:nvPr>
            <p:ph idx="1" type="subTitle"/>
          </p:nvPr>
        </p:nvSpPr>
        <p:spPr>
          <a:xfrm>
            <a:off x="311700" y="3291325"/>
            <a:ext cx="8520600" cy="792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Clr>
                <a:srgbClr val="2DCCD3"/>
              </a:buClr>
              <a:buSzPts val="2400"/>
              <a:buFont typeface="Montserrat Medium"/>
              <a:buNone/>
              <a:defRPr sz="2400">
                <a:solidFill>
                  <a:srgbClr val="2DCCD3"/>
                </a:solidFill>
                <a:latin typeface="Montserrat Medium"/>
                <a:ea typeface="Montserrat Medium"/>
                <a:cs typeface="Montserrat Medium"/>
                <a:sym typeface="Montserrat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2" name="Shape 8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d slide">
  <p:cSld name="TITLE_1">
    <p:spTree>
      <p:nvGrpSpPr>
        <p:cNvPr id="83" name="Shape 83"/>
        <p:cNvGrpSpPr/>
        <p:nvPr/>
      </p:nvGrpSpPr>
      <p:grpSpPr>
        <a:xfrm>
          <a:off x="0" y="0"/>
          <a:ext cx="0" cy="0"/>
          <a:chOff x="0" y="0"/>
          <a:chExt cx="0" cy="0"/>
        </a:xfrm>
      </p:grpSpPr>
      <p:sp>
        <p:nvSpPr>
          <p:cNvPr id="84" name="Shape 84"/>
          <p:cNvSpPr/>
          <p:nvPr/>
        </p:nvSpPr>
        <p:spPr>
          <a:xfrm>
            <a:off x="0" y="0"/>
            <a:ext cx="9143539" cy="5143241"/>
          </a:xfrm>
          <a:prstGeom prst="rect">
            <a:avLst/>
          </a:prstGeom>
          <a:noFill/>
          <a:ln>
            <a:noFill/>
          </a:ln>
        </p:spPr>
      </p:sp>
      <p:sp>
        <p:nvSpPr>
          <p:cNvPr id="85" name="Shape 85"/>
          <p:cNvSpPr txBox="1"/>
          <p:nvPr>
            <p:ph type="ctrTitle"/>
          </p:nvPr>
        </p:nvSpPr>
        <p:spPr>
          <a:xfrm>
            <a:off x="311708" y="1201775"/>
            <a:ext cx="8520600" cy="2052600"/>
          </a:xfrm>
          <a:prstGeom prst="rect">
            <a:avLst/>
          </a:prstGeom>
        </p:spPr>
        <p:txBody>
          <a:bodyPr anchorCtr="0" anchor="b" bIns="91425" lIns="91425" spcFirstLastPara="1" rIns="91425" wrap="square" tIns="91425"/>
          <a:lstStyle>
            <a:lvl1pPr lvl="0" rtl="0" algn="ctr">
              <a:spcBef>
                <a:spcPts val="0"/>
              </a:spcBef>
              <a:spcAft>
                <a:spcPts val="0"/>
              </a:spcAft>
              <a:buClr>
                <a:srgbClr val="FFFFFF"/>
              </a:buClr>
              <a:buSzPts val="5200"/>
              <a:buFont typeface="Montserrat"/>
              <a:buNone/>
              <a:defRPr b="1" sz="5200">
                <a:solidFill>
                  <a:srgbClr val="FFFFFF"/>
                </a:solidFill>
                <a:latin typeface="Montserrat"/>
                <a:ea typeface="Montserrat"/>
                <a:cs typeface="Montserrat"/>
                <a:sym typeface="Montserrat"/>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86" name="Shape 86"/>
          <p:cNvSpPr txBox="1"/>
          <p:nvPr>
            <p:ph idx="1" type="subTitle"/>
          </p:nvPr>
        </p:nvSpPr>
        <p:spPr>
          <a:xfrm>
            <a:off x="311700" y="4350900"/>
            <a:ext cx="8520600" cy="792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Clr>
                <a:srgbClr val="741BDA"/>
              </a:buClr>
              <a:buSzPts val="1400"/>
              <a:buFont typeface="Montserrat Medium"/>
              <a:buNone/>
              <a:defRPr sz="1400">
                <a:solidFill>
                  <a:srgbClr val="741BDA"/>
                </a:solidFill>
                <a:latin typeface="Montserrat Medium"/>
                <a:ea typeface="Montserrat Medium"/>
                <a:cs typeface="Montserrat Medium"/>
                <a:sym typeface="Montserrat Medium"/>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7" name="Shape 8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rgbClr val="2DCCD3"/>
        </a:solidFill>
      </p:bgPr>
    </p:bg>
    <p:spTree>
      <p:nvGrpSpPr>
        <p:cNvPr id="88" name="Shape 88"/>
        <p:cNvGrpSpPr/>
        <p:nvPr/>
      </p:nvGrpSpPr>
      <p:grpSpPr>
        <a:xfrm>
          <a:off x="0" y="0"/>
          <a:ext cx="0" cy="0"/>
          <a:chOff x="0" y="0"/>
          <a:chExt cx="0" cy="0"/>
        </a:xfrm>
      </p:grpSpPr>
      <p:sp>
        <p:nvSpPr>
          <p:cNvPr id="89" name="Shape 89"/>
          <p:cNvSpPr/>
          <p:nvPr/>
        </p:nvSpPr>
        <p:spPr>
          <a:xfrm>
            <a:off x="0" y="0"/>
            <a:ext cx="9143539" cy="5143241"/>
          </a:xfrm>
          <a:prstGeom prst="rect">
            <a:avLst/>
          </a:prstGeom>
          <a:noFill/>
          <a:ln>
            <a:noFill/>
          </a:ln>
        </p:spPr>
      </p:sp>
      <p:sp>
        <p:nvSpPr>
          <p:cNvPr id="90" name="Shape 90"/>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rtl="0" algn="ctr">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91" name="Shape 9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92" name="Shape 92"/>
        <p:cNvGrpSpPr/>
        <p:nvPr/>
      </p:nvGrpSpPr>
      <p:grpSpPr>
        <a:xfrm>
          <a:off x="0" y="0"/>
          <a:ext cx="0" cy="0"/>
          <a:chOff x="0" y="0"/>
          <a:chExt cx="0" cy="0"/>
        </a:xfrm>
      </p:grpSpPr>
      <p:sp>
        <p:nvSpPr>
          <p:cNvPr id="93" name="Shape 93"/>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Clr>
                <a:srgbClr val="741BDA"/>
              </a:buClr>
              <a:buSzPts val="2800"/>
              <a:buFont typeface="Montserrat"/>
              <a:buNone/>
              <a:defRPr b="1">
                <a:solidFill>
                  <a:srgbClr val="741BDA"/>
                </a:solidFill>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4" name="Shape 94"/>
          <p:cNvSpPr txBox="1"/>
          <p:nvPr>
            <p:ph idx="1" type="body"/>
          </p:nvPr>
        </p:nvSpPr>
        <p:spPr>
          <a:xfrm>
            <a:off x="311700" y="1459225"/>
            <a:ext cx="8520600" cy="2973900"/>
          </a:xfrm>
          <a:prstGeom prst="rect">
            <a:avLst/>
          </a:prstGeom>
        </p:spPr>
        <p:txBody>
          <a:bodyPr anchorCtr="0" anchor="t" bIns="91425" lIns="91425" spcFirstLastPara="1" rIns="91425" wrap="square" tIns="91425"/>
          <a:lstStyle>
            <a:lvl1pPr indent="-317500" lvl="0" marL="457200" rtl="0">
              <a:spcBef>
                <a:spcPts val="0"/>
              </a:spcBef>
              <a:spcAft>
                <a:spcPts val="0"/>
              </a:spcAft>
              <a:buClr>
                <a:srgbClr val="212725"/>
              </a:buClr>
              <a:buSzPts val="1400"/>
              <a:buFont typeface="Montserrat"/>
              <a:buChar char="●"/>
              <a:defRPr sz="1400">
                <a:solidFill>
                  <a:srgbClr val="212725"/>
                </a:solidFill>
                <a:latin typeface="Montserrat"/>
                <a:ea typeface="Montserrat"/>
                <a:cs typeface="Montserrat"/>
                <a:sym typeface="Montserrat"/>
              </a:defRPr>
            </a:lvl1pPr>
            <a:lvl2pPr indent="-317500" lvl="1" marL="914400" rtl="0">
              <a:spcBef>
                <a:spcPts val="1600"/>
              </a:spcBef>
              <a:spcAft>
                <a:spcPts val="0"/>
              </a:spcAft>
              <a:buSzPts val="1400"/>
              <a:buFont typeface="Montserrat"/>
              <a:buChar char="○"/>
              <a:defRPr>
                <a:latin typeface="Montserrat"/>
                <a:ea typeface="Montserrat"/>
                <a:cs typeface="Montserrat"/>
                <a:sym typeface="Montserrat"/>
              </a:defRPr>
            </a:lvl2pPr>
            <a:lvl3pPr indent="-317500" lvl="2" marL="1371600" rtl="0">
              <a:spcBef>
                <a:spcPts val="1600"/>
              </a:spcBef>
              <a:spcAft>
                <a:spcPts val="0"/>
              </a:spcAft>
              <a:buSzPts val="1400"/>
              <a:buFont typeface="Montserrat"/>
              <a:buChar char="■"/>
              <a:defRPr>
                <a:latin typeface="Montserrat"/>
                <a:ea typeface="Montserrat"/>
                <a:cs typeface="Montserrat"/>
                <a:sym typeface="Montserrat"/>
              </a:defRPr>
            </a:lvl3pPr>
            <a:lvl4pPr indent="-317500" lvl="3" marL="1828800" rtl="0">
              <a:spcBef>
                <a:spcPts val="1600"/>
              </a:spcBef>
              <a:spcAft>
                <a:spcPts val="0"/>
              </a:spcAft>
              <a:buSzPts val="1400"/>
              <a:buFont typeface="Montserrat"/>
              <a:buChar char="●"/>
              <a:defRPr>
                <a:latin typeface="Montserrat"/>
                <a:ea typeface="Montserrat"/>
                <a:cs typeface="Montserrat"/>
                <a:sym typeface="Montserrat"/>
              </a:defRPr>
            </a:lvl4pPr>
            <a:lvl5pPr indent="-317500" lvl="4" marL="2286000" rtl="0">
              <a:spcBef>
                <a:spcPts val="1600"/>
              </a:spcBef>
              <a:spcAft>
                <a:spcPts val="0"/>
              </a:spcAft>
              <a:buSzPts val="1400"/>
              <a:buFont typeface="Montserrat"/>
              <a:buChar char="○"/>
              <a:defRPr>
                <a:latin typeface="Montserrat"/>
                <a:ea typeface="Montserrat"/>
                <a:cs typeface="Montserrat"/>
                <a:sym typeface="Montserrat"/>
              </a:defRPr>
            </a:lvl5pPr>
            <a:lvl6pPr indent="-317500" lvl="5" marL="2743200" rtl="0">
              <a:spcBef>
                <a:spcPts val="1600"/>
              </a:spcBef>
              <a:spcAft>
                <a:spcPts val="0"/>
              </a:spcAft>
              <a:buSzPts val="1400"/>
              <a:buFont typeface="Montserrat"/>
              <a:buChar char="■"/>
              <a:defRPr>
                <a:latin typeface="Montserrat"/>
                <a:ea typeface="Montserrat"/>
                <a:cs typeface="Montserrat"/>
                <a:sym typeface="Montserrat"/>
              </a:defRPr>
            </a:lvl6pPr>
            <a:lvl7pPr indent="-317500" lvl="6" marL="3200400" rtl="0">
              <a:spcBef>
                <a:spcPts val="1600"/>
              </a:spcBef>
              <a:spcAft>
                <a:spcPts val="0"/>
              </a:spcAft>
              <a:buSzPts val="1400"/>
              <a:buFont typeface="Montserrat"/>
              <a:buChar char="●"/>
              <a:defRPr>
                <a:latin typeface="Montserrat"/>
                <a:ea typeface="Montserrat"/>
                <a:cs typeface="Montserrat"/>
                <a:sym typeface="Montserrat"/>
              </a:defRPr>
            </a:lvl7pPr>
            <a:lvl8pPr indent="-317500" lvl="7" marL="3657600" rtl="0">
              <a:spcBef>
                <a:spcPts val="1600"/>
              </a:spcBef>
              <a:spcAft>
                <a:spcPts val="0"/>
              </a:spcAft>
              <a:buSzPts val="1400"/>
              <a:buFont typeface="Montserrat"/>
              <a:buChar char="○"/>
              <a:defRPr>
                <a:latin typeface="Montserrat"/>
                <a:ea typeface="Montserrat"/>
                <a:cs typeface="Montserrat"/>
                <a:sym typeface="Montserrat"/>
              </a:defRPr>
            </a:lvl8pPr>
            <a:lvl9pPr indent="-317500" lvl="8" marL="4114800" rtl="0">
              <a:spcBef>
                <a:spcPts val="1600"/>
              </a:spcBef>
              <a:spcAft>
                <a:spcPts val="1600"/>
              </a:spcAft>
              <a:buSzPts val="1400"/>
              <a:buFont typeface="Montserrat"/>
              <a:buChar char="■"/>
              <a:defRPr>
                <a:latin typeface="Montserrat"/>
                <a:ea typeface="Montserrat"/>
                <a:cs typeface="Montserrat"/>
                <a:sym typeface="Montserrat"/>
              </a:defRPr>
            </a:lvl9pPr>
          </a:lstStyle>
          <a:p/>
        </p:txBody>
      </p:sp>
      <p:sp>
        <p:nvSpPr>
          <p:cNvPr id="95" name="Shape 9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
        <p:nvSpPr>
          <p:cNvPr id="96" name="Shape 96"/>
          <p:cNvSpPr/>
          <p:nvPr/>
        </p:nvSpPr>
        <p:spPr>
          <a:xfrm>
            <a:off x="8650700" y="4587025"/>
            <a:ext cx="331583" cy="331583"/>
          </a:xfrm>
          <a:prstGeom prst="rect">
            <a:avLst/>
          </a:prstGeom>
          <a:noFill/>
          <a:ln>
            <a:noFill/>
          </a:ln>
        </p:spPr>
      </p:sp>
      <p:sp>
        <p:nvSpPr>
          <p:cNvPr id="97" name="Shape 97"/>
          <p:cNvSpPr txBox="1"/>
          <p:nvPr>
            <p:ph idx="2" type="body"/>
          </p:nvPr>
        </p:nvSpPr>
        <p:spPr>
          <a:xfrm>
            <a:off x="269700" y="4663225"/>
            <a:ext cx="5953500" cy="215700"/>
          </a:xfrm>
          <a:prstGeom prst="rect">
            <a:avLst/>
          </a:prstGeom>
        </p:spPr>
        <p:txBody>
          <a:bodyPr anchorCtr="0" anchor="ctr" bIns="91425" lIns="91425" spcFirstLastPara="1" rIns="91425" wrap="square" tIns="91425"/>
          <a:lstStyle>
            <a:lvl1pPr indent="-304800" lvl="0" marL="457200" rtl="0">
              <a:lnSpc>
                <a:spcPct val="100000"/>
              </a:lnSpc>
              <a:spcBef>
                <a:spcPts val="0"/>
              </a:spcBef>
              <a:spcAft>
                <a:spcPts val="0"/>
              </a:spcAft>
              <a:buClr>
                <a:srgbClr val="741BDA"/>
              </a:buClr>
              <a:buSzPts val="1200"/>
              <a:buFont typeface="Montserrat Medium"/>
              <a:buChar char="●"/>
              <a:defRPr sz="1200">
                <a:solidFill>
                  <a:srgbClr val="741BDA"/>
                </a:solidFill>
                <a:latin typeface="Montserrat Medium"/>
                <a:ea typeface="Montserrat Medium"/>
                <a:cs typeface="Montserrat Medium"/>
                <a:sym typeface="Montserrat Medium"/>
              </a:defRPr>
            </a:lvl1pPr>
            <a:lvl2pPr indent="-317500" lvl="1" marL="914400" rtl="0">
              <a:lnSpc>
                <a:spcPct val="100000"/>
              </a:lnSpc>
              <a:spcBef>
                <a:spcPts val="0"/>
              </a:spcBef>
              <a:spcAft>
                <a:spcPts val="0"/>
              </a:spcAft>
              <a:buClr>
                <a:srgbClr val="741BDA"/>
              </a:buClr>
              <a:buSzPts val="1400"/>
              <a:buChar char="○"/>
              <a:defRPr>
                <a:solidFill>
                  <a:srgbClr val="741BDA"/>
                </a:solidFill>
              </a:defRPr>
            </a:lvl2pPr>
            <a:lvl3pPr indent="-317500" lvl="2" marL="1371600" rtl="0">
              <a:lnSpc>
                <a:spcPct val="100000"/>
              </a:lnSpc>
              <a:spcBef>
                <a:spcPts val="0"/>
              </a:spcBef>
              <a:spcAft>
                <a:spcPts val="0"/>
              </a:spcAft>
              <a:buClr>
                <a:srgbClr val="741BDA"/>
              </a:buClr>
              <a:buSzPts val="1400"/>
              <a:buChar char="■"/>
              <a:defRPr>
                <a:solidFill>
                  <a:srgbClr val="741BDA"/>
                </a:solidFill>
              </a:defRPr>
            </a:lvl3pPr>
            <a:lvl4pPr indent="-317500" lvl="3" marL="1828800" rtl="0">
              <a:lnSpc>
                <a:spcPct val="100000"/>
              </a:lnSpc>
              <a:spcBef>
                <a:spcPts val="0"/>
              </a:spcBef>
              <a:spcAft>
                <a:spcPts val="0"/>
              </a:spcAft>
              <a:buClr>
                <a:srgbClr val="741BDA"/>
              </a:buClr>
              <a:buSzPts val="1400"/>
              <a:buChar char="●"/>
              <a:defRPr>
                <a:solidFill>
                  <a:srgbClr val="741BDA"/>
                </a:solidFill>
              </a:defRPr>
            </a:lvl4pPr>
            <a:lvl5pPr indent="-317500" lvl="4" marL="2286000" rtl="0">
              <a:lnSpc>
                <a:spcPct val="100000"/>
              </a:lnSpc>
              <a:spcBef>
                <a:spcPts val="0"/>
              </a:spcBef>
              <a:spcAft>
                <a:spcPts val="0"/>
              </a:spcAft>
              <a:buClr>
                <a:srgbClr val="741BDA"/>
              </a:buClr>
              <a:buSzPts val="1400"/>
              <a:buChar char="○"/>
              <a:defRPr>
                <a:solidFill>
                  <a:srgbClr val="741BDA"/>
                </a:solidFill>
              </a:defRPr>
            </a:lvl5pPr>
            <a:lvl6pPr indent="-317500" lvl="5" marL="2743200" rtl="0">
              <a:lnSpc>
                <a:spcPct val="100000"/>
              </a:lnSpc>
              <a:spcBef>
                <a:spcPts val="0"/>
              </a:spcBef>
              <a:spcAft>
                <a:spcPts val="0"/>
              </a:spcAft>
              <a:buClr>
                <a:srgbClr val="741BDA"/>
              </a:buClr>
              <a:buSzPts val="1400"/>
              <a:buChar char="■"/>
              <a:defRPr>
                <a:solidFill>
                  <a:srgbClr val="741BDA"/>
                </a:solidFill>
              </a:defRPr>
            </a:lvl6pPr>
            <a:lvl7pPr indent="-317500" lvl="6" marL="3200400" rtl="0">
              <a:lnSpc>
                <a:spcPct val="100000"/>
              </a:lnSpc>
              <a:spcBef>
                <a:spcPts val="0"/>
              </a:spcBef>
              <a:spcAft>
                <a:spcPts val="0"/>
              </a:spcAft>
              <a:buClr>
                <a:srgbClr val="741BDA"/>
              </a:buClr>
              <a:buSzPts val="1400"/>
              <a:buChar char="●"/>
              <a:defRPr>
                <a:solidFill>
                  <a:srgbClr val="741BDA"/>
                </a:solidFill>
              </a:defRPr>
            </a:lvl7pPr>
            <a:lvl8pPr indent="-317500" lvl="7" marL="3657600" rtl="0">
              <a:lnSpc>
                <a:spcPct val="100000"/>
              </a:lnSpc>
              <a:spcBef>
                <a:spcPts val="0"/>
              </a:spcBef>
              <a:spcAft>
                <a:spcPts val="0"/>
              </a:spcAft>
              <a:buClr>
                <a:srgbClr val="741BDA"/>
              </a:buClr>
              <a:buSzPts val="1400"/>
              <a:buChar char="○"/>
              <a:defRPr>
                <a:solidFill>
                  <a:srgbClr val="741BDA"/>
                </a:solidFill>
              </a:defRPr>
            </a:lvl8pPr>
            <a:lvl9pPr indent="-317500" lvl="8" marL="4114800" rtl="0">
              <a:lnSpc>
                <a:spcPct val="100000"/>
              </a:lnSpc>
              <a:spcBef>
                <a:spcPts val="0"/>
              </a:spcBef>
              <a:spcAft>
                <a:spcPts val="0"/>
              </a:spcAft>
              <a:buClr>
                <a:srgbClr val="741BDA"/>
              </a:buClr>
              <a:buSzPts val="1400"/>
              <a:buChar char="■"/>
              <a:defRPr>
                <a:solidFill>
                  <a:srgbClr val="741BDA"/>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98" name="Shape 98"/>
        <p:cNvGrpSpPr/>
        <p:nvPr/>
      </p:nvGrpSpPr>
      <p:grpSpPr>
        <a:xfrm>
          <a:off x="0" y="0"/>
          <a:ext cx="0" cy="0"/>
          <a:chOff x="0" y="0"/>
          <a:chExt cx="0" cy="0"/>
        </a:xfrm>
      </p:grpSpPr>
      <p:sp>
        <p:nvSpPr>
          <p:cNvPr id="99" name="Shape 99"/>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Clr>
                <a:srgbClr val="741BDA"/>
              </a:buClr>
              <a:buSzPts val="2800"/>
              <a:buFont typeface="Montserrat"/>
              <a:buNone/>
              <a:defRPr b="1">
                <a:solidFill>
                  <a:srgbClr val="741BDA"/>
                </a:solidFill>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0" name="Shape 100"/>
          <p:cNvSpPr txBox="1"/>
          <p:nvPr>
            <p:ph idx="1" type="body"/>
          </p:nvPr>
        </p:nvSpPr>
        <p:spPr>
          <a:xfrm>
            <a:off x="311700" y="1459225"/>
            <a:ext cx="3999900" cy="3109500"/>
          </a:xfrm>
          <a:prstGeom prst="rect">
            <a:avLst/>
          </a:prstGeom>
        </p:spPr>
        <p:txBody>
          <a:bodyPr anchorCtr="0" anchor="t" bIns="91425" lIns="91425" spcFirstLastPara="1" rIns="91425" wrap="square" tIns="91425"/>
          <a:lstStyle>
            <a:lvl1pPr indent="-317500" lvl="0" marL="457200" rtl="0">
              <a:spcBef>
                <a:spcPts val="0"/>
              </a:spcBef>
              <a:spcAft>
                <a:spcPts val="0"/>
              </a:spcAft>
              <a:buClr>
                <a:srgbClr val="212725"/>
              </a:buClr>
              <a:buSzPts val="1400"/>
              <a:buFont typeface="Montserrat"/>
              <a:buChar char="●"/>
              <a:defRPr sz="1400">
                <a:solidFill>
                  <a:srgbClr val="212725"/>
                </a:solidFill>
                <a:latin typeface="Montserrat"/>
                <a:ea typeface="Montserrat"/>
                <a:cs typeface="Montserrat"/>
                <a:sym typeface="Montserrat"/>
              </a:defRPr>
            </a:lvl1pPr>
            <a:lvl2pPr indent="-304800" lvl="1" marL="914400" rtl="0">
              <a:spcBef>
                <a:spcPts val="1600"/>
              </a:spcBef>
              <a:spcAft>
                <a:spcPts val="0"/>
              </a:spcAft>
              <a:buSzPts val="1200"/>
              <a:buFont typeface="Montserrat"/>
              <a:buChar char="○"/>
              <a:defRPr sz="1200">
                <a:latin typeface="Montserrat"/>
                <a:ea typeface="Montserrat"/>
                <a:cs typeface="Montserrat"/>
                <a:sym typeface="Montserrat"/>
              </a:defRPr>
            </a:lvl2pPr>
            <a:lvl3pPr indent="-304800" lvl="2" marL="1371600" rtl="0">
              <a:spcBef>
                <a:spcPts val="1600"/>
              </a:spcBef>
              <a:spcAft>
                <a:spcPts val="0"/>
              </a:spcAft>
              <a:buSzPts val="1200"/>
              <a:buFont typeface="Montserrat"/>
              <a:buChar char="■"/>
              <a:defRPr sz="1200">
                <a:latin typeface="Montserrat"/>
                <a:ea typeface="Montserrat"/>
                <a:cs typeface="Montserrat"/>
                <a:sym typeface="Montserrat"/>
              </a:defRPr>
            </a:lvl3pPr>
            <a:lvl4pPr indent="-304800" lvl="3" marL="1828800" rtl="0">
              <a:spcBef>
                <a:spcPts val="1600"/>
              </a:spcBef>
              <a:spcAft>
                <a:spcPts val="0"/>
              </a:spcAft>
              <a:buSzPts val="1200"/>
              <a:buFont typeface="Montserrat"/>
              <a:buChar char="●"/>
              <a:defRPr sz="1200">
                <a:latin typeface="Montserrat"/>
                <a:ea typeface="Montserrat"/>
                <a:cs typeface="Montserrat"/>
                <a:sym typeface="Montserrat"/>
              </a:defRPr>
            </a:lvl4pPr>
            <a:lvl5pPr indent="-304800" lvl="4" marL="2286000" rtl="0">
              <a:spcBef>
                <a:spcPts val="1600"/>
              </a:spcBef>
              <a:spcAft>
                <a:spcPts val="0"/>
              </a:spcAft>
              <a:buSzPts val="1200"/>
              <a:buFont typeface="Montserrat"/>
              <a:buChar char="○"/>
              <a:defRPr sz="1200">
                <a:latin typeface="Montserrat"/>
                <a:ea typeface="Montserrat"/>
                <a:cs typeface="Montserrat"/>
                <a:sym typeface="Montserrat"/>
              </a:defRPr>
            </a:lvl5pPr>
            <a:lvl6pPr indent="-304800" lvl="5" marL="2743200" rtl="0">
              <a:spcBef>
                <a:spcPts val="1600"/>
              </a:spcBef>
              <a:spcAft>
                <a:spcPts val="0"/>
              </a:spcAft>
              <a:buSzPts val="1200"/>
              <a:buFont typeface="Montserrat"/>
              <a:buChar char="■"/>
              <a:defRPr sz="1200">
                <a:latin typeface="Montserrat"/>
                <a:ea typeface="Montserrat"/>
                <a:cs typeface="Montserrat"/>
                <a:sym typeface="Montserrat"/>
              </a:defRPr>
            </a:lvl6pPr>
            <a:lvl7pPr indent="-304800" lvl="6" marL="3200400" rtl="0">
              <a:spcBef>
                <a:spcPts val="1600"/>
              </a:spcBef>
              <a:spcAft>
                <a:spcPts val="0"/>
              </a:spcAft>
              <a:buSzPts val="1200"/>
              <a:buFont typeface="Montserrat"/>
              <a:buChar char="●"/>
              <a:defRPr sz="1200">
                <a:latin typeface="Montserrat"/>
                <a:ea typeface="Montserrat"/>
                <a:cs typeface="Montserrat"/>
                <a:sym typeface="Montserrat"/>
              </a:defRPr>
            </a:lvl7pPr>
            <a:lvl8pPr indent="-304800" lvl="7" marL="3657600" rtl="0">
              <a:spcBef>
                <a:spcPts val="1600"/>
              </a:spcBef>
              <a:spcAft>
                <a:spcPts val="0"/>
              </a:spcAft>
              <a:buSzPts val="1200"/>
              <a:buFont typeface="Montserrat"/>
              <a:buChar char="○"/>
              <a:defRPr sz="1200">
                <a:latin typeface="Montserrat"/>
                <a:ea typeface="Montserrat"/>
                <a:cs typeface="Montserrat"/>
                <a:sym typeface="Montserrat"/>
              </a:defRPr>
            </a:lvl8pPr>
            <a:lvl9pPr indent="-304800" lvl="8" marL="4114800" rtl="0">
              <a:spcBef>
                <a:spcPts val="1600"/>
              </a:spcBef>
              <a:spcAft>
                <a:spcPts val="1600"/>
              </a:spcAft>
              <a:buSzPts val="1200"/>
              <a:buFont typeface="Montserrat"/>
              <a:buChar char="■"/>
              <a:defRPr sz="1200">
                <a:latin typeface="Montserrat"/>
                <a:ea typeface="Montserrat"/>
                <a:cs typeface="Montserrat"/>
                <a:sym typeface="Montserrat"/>
              </a:defRPr>
            </a:lvl9pPr>
          </a:lstStyle>
          <a:p/>
        </p:txBody>
      </p:sp>
      <p:sp>
        <p:nvSpPr>
          <p:cNvPr id="101" name="Shape 101"/>
          <p:cNvSpPr txBox="1"/>
          <p:nvPr>
            <p:ph idx="2" type="body"/>
          </p:nvPr>
        </p:nvSpPr>
        <p:spPr>
          <a:xfrm>
            <a:off x="4832400" y="1459375"/>
            <a:ext cx="3999900" cy="3109500"/>
          </a:xfrm>
          <a:prstGeom prst="rect">
            <a:avLst/>
          </a:prstGeom>
        </p:spPr>
        <p:txBody>
          <a:bodyPr anchorCtr="0" anchor="t" bIns="91425" lIns="91425" spcFirstLastPara="1" rIns="91425" wrap="square" tIns="91425"/>
          <a:lstStyle>
            <a:lvl1pPr indent="-317500" lvl="0" marL="457200" rtl="0">
              <a:spcBef>
                <a:spcPts val="0"/>
              </a:spcBef>
              <a:spcAft>
                <a:spcPts val="0"/>
              </a:spcAft>
              <a:buClr>
                <a:srgbClr val="212725"/>
              </a:buClr>
              <a:buSzPts val="1400"/>
              <a:buFont typeface="Montserrat"/>
              <a:buChar char="●"/>
              <a:defRPr sz="1400">
                <a:solidFill>
                  <a:srgbClr val="212725"/>
                </a:solidFill>
                <a:latin typeface="Montserrat"/>
                <a:ea typeface="Montserrat"/>
                <a:cs typeface="Montserrat"/>
                <a:sym typeface="Montserrat"/>
              </a:defRPr>
            </a:lvl1pPr>
            <a:lvl2pPr indent="-304800" lvl="1" marL="914400" rtl="0">
              <a:spcBef>
                <a:spcPts val="1600"/>
              </a:spcBef>
              <a:spcAft>
                <a:spcPts val="0"/>
              </a:spcAft>
              <a:buSzPts val="1200"/>
              <a:buFont typeface="Montserrat"/>
              <a:buChar char="○"/>
              <a:defRPr sz="1200">
                <a:latin typeface="Montserrat"/>
                <a:ea typeface="Montserrat"/>
                <a:cs typeface="Montserrat"/>
                <a:sym typeface="Montserrat"/>
              </a:defRPr>
            </a:lvl2pPr>
            <a:lvl3pPr indent="-304800" lvl="2" marL="1371600" rtl="0">
              <a:spcBef>
                <a:spcPts val="1600"/>
              </a:spcBef>
              <a:spcAft>
                <a:spcPts val="0"/>
              </a:spcAft>
              <a:buSzPts val="1200"/>
              <a:buFont typeface="Montserrat"/>
              <a:buChar char="■"/>
              <a:defRPr sz="1200">
                <a:latin typeface="Montserrat"/>
                <a:ea typeface="Montserrat"/>
                <a:cs typeface="Montserrat"/>
                <a:sym typeface="Montserrat"/>
              </a:defRPr>
            </a:lvl3pPr>
            <a:lvl4pPr indent="-304800" lvl="3" marL="1828800" rtl="0">
              <a:spcBef>
                <a:spcPts val="1600"/>
              </a:spcBef>
              <a:spcAft>
                <a:spcPts val="0"/>
              </a:spcAft>
              <a:buSzPts val="1200"/>
              <a:buFont typeface="Montserrat"/>
              <a:buChar char="●"/>
              <a:defRPr sz="1200">
                <a:latin typeface="Montserrat"/>
                <a:ea typeface="Montserrat"/>
                <a:cs typeface="Montserrat"/>
                <a:sym typeface="Montserrat"/>
              </a:defRPr>
            </a:lvl4pPr>
            <a:lvl5pPr indent="-304800" lvl="4" marL="2286000" rtl="0">
              <a:spcBef>
                <a:spcPts val="1600"/>
              </a:spcBef>
              <a:spcAft>
                <a:spcPts val="0"/>
              </a:spcAft>
              <a:buSzPts val="1200"/>
              <a:buFont typeface="Montserrat"/>
              <a:buChar char="○"/>
              <a:defRPr sz="1200">
                <a:latin typeface="Montserrat"/>
                <a:ea typeface="Montserrat"/>
                <a:cs typeface="Montserrat"/>
                <a:sym typeface="Montserrat"/>
              </a:defRPr>
            </a:lvl5pPr>
            <a:lvl6pPr indent="-304800" lvl="5" marL="2743200" rtl="0">
              <a:spcBef>
                <a:spcPts val="1600"/>
              </a:spcBef>
              <a:spcAft>
                <a:spcPts val="0"/>
              </a:spcAft>
              <a:buSzPts val="1200"/>
              <a:buFont typeface="Montserrat"/>
              <a:buChar char="■"/>
              <a:defRPr sz="1200">
                <a:latin typeface="Montserrat"/>
                <a:ea typeface="Montserrat"/>
                <a:cs typeface="Montserrat"/>
                <a:sym typeface="Montserrat"/>
              </a:defRPr>
            </a:lvl6pPr>
            <a:lvl7pPr indent="-304800" lvl="6" marL="3200400" rtl="0">
              <a:spcBef>
                <a:spcPts val="1600"/>
              </a:spcBef>
              <a:spcAft>
                <a:spcPts val="0"/>
              </a:spcAft>
              <a:buSzPts val="1200"/>
              <a:buFont typeface="Montserrat"/>
              <a:buChar char="●"/>
              <a:defRPr sz="1200">
                <a:latin typeface="Montserrat"/>
                <a:ea typeface="Montserrat"/>
                <a:cs typeface="Montserrat"/>
                <a:sym typeface="Montserrat"/>
              </a:defRPr>
            </a:lvl7pPr>
            <a:lvl8pPr indent="-304800" lvl="7" marL="3657600" rtl="0">
              <a:spcBef>
                <a:spcPts val="1600"/>
              </a:spcBef>
              <a:spcAft>
                <a:spcPts val="0"/>
              </a:spcAft>
              <a:buSzPts val="1200"/>
              <a:buFont typeface="Montserrat"/>
              <a:buChar char="○"/>
              <a:defRPr sz="1200">
                <a:latin typeface="Montserrat"/>
                <a:ea typeface="Montserrat"/>
                <a:cs typeface="Montserrat"/>
                <a:sym typeface="Montserrat"/>
              </a:defRPr>
            </a:lvl8pPr>
            <a:lvl9pPr indent="-304800" lvl="8" marL="4114800" rtl="0">
              <a:spcBef>
                <a:spcPts val="1600"/>
              </a:spcBef>
              <a:spcAft>
                <a:spcPts val="1600"/>
              </a:spcAft>
              <a:buSzPts val="1200"/>
              <a:buFont typeface="Montserrat"/>
              <a:buChar char="■"/>
              <a:defRPr sz="1200">
                <a:latin typeface="Montserrat"/>
                <a:ea typeface="Montserrat"/>
                <a:cs typeface="Montserrat"/>
                <a:sym typeface="Montserrat"/>
              </a:defRPr>
            </a:lvl9pPr>
          </a:lstStyle>
          <a:p/>
        </p:txBody>
      </p:sp>
      <p:sp>
        <p:nvSpPr>
          <p:cNvPr id="102" name="Shape 10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
        <p:nvSpPr>
          <p:cNvPr id="103" name="Shape 103"/>
          <p:cNvSpPr txBox="1"/>
          <p:nvPr>
            <p:ph idx="3" type="body"/>
          </p:nvPr>
        </p:nvSpPr>
        <p:spPr>
          <a:xfrm>
            <a:off x="269700" y="4663225"/>
            <a:ext cx="5953500" cy="215700"/>
          </a:xfrm>
          <a:prstGeom prst="rect">
            <a:avLst/>
          </a:prstGeom>
        </p:spPr>
        <p:txBody>
          <a:bodyPr anchorCtr="0" anchor="ctr" bIns="91425" lIns="91425" spcFirstLastPara="1" rIns="91425" wrap="square" tIns="91425"/>
          <a:lstStyle>
            <a:lvl1pPr indent="-304800" lvl="0" marL="457200" rtl="0">
              <a:lnSpc>
                <a:spcPct val="100000"/>
              </a:lnSpc>
              <a:spcBef>
                <a:spcPts val="0"/>
              </a:spcBef>
              <a:spcAft>
                <a:spcPts val="0"/>
              </a:spcAft>
              <a:buClr>
                <a:srgbClr val="741BDA"/>
              </a:buClr>
              <a:buSzPts val="1200"/>
              <a:buFont typeface="Montserrat Medium"/>
              <a:buChar char="●"/>
              <a:defRPr sz="1200">
                <a:solidFill>
                  <a:srgbClr val="741BDA"/>
                </a:solidFill>
                <a:latin typeface="Montserrat Medium"/>
                <a:ea typeface="Montserrat Medium"/>
                <a:cs typeface="Montserrat Medium"/>
                <a:sym typeface="Montserrat Medium"/>
              </a:defRPr>
            </a:lvl1pPr>
            <a:lvl2pPr indent="-317500" lvl="1" marL="914400" rtl="0">
              <a:lnSpc>
                <a:spcPct val="100000"/>
              </a:lnSpc>
              <a:spcBef>
                <a:spcPts val="0"/>
              </a:spcBef>
              <a:spcAft>
                <a:spcPts val="0"/>
              </a:spcAft>
              <a:buClr>
                <a:srgbClr val="741BDA"/>
              </a:buClr>
              <a:buSzPts val="1400"/>
              <a:buChar char="○"/>
              <a:defRPr>
                <a:solidFill>
                  <a:srgbClr val="741BDA"/>
                </a:solidFill>
              </a:defRPr>
            </a:lvl2pPr>
            <a:lvl3pPr indent="-317500" lvl="2" marL="1371600" rtl="0">
              <a:lnSpc>
                <a:spcPct val="100000"/>
              </a:lnSpc>
              <a:spcBef>
                <a:spcPts val="0"/>
              </a:spcBef>
              <a:spcAft>
                <a:spcPts val="0"/>
              </a:spcAft>
              <a:buClr>
                <a:srgbClr val="741BDA"/>
              </a:buClr>
              <a:buSzPts val="1400"/>
              <a:buChar char="■"/>
              <a:defRPr>
                <a:solidFill>
                  <a:srgbClr val="741BDA"/>
                </a:solidFill>
              </a:defRPr>
            </a:lvl3pPr>
            <a:lvl4pPr indent="-317500" lvl="3" marL="1828800" rtl="0">
              <a:lnSpc>
                <a:spcPct val="100000"/>
              </a:lnSpc>
              <a:spcBef>
                <a:spcPts val="0"/>
              </a:spcBef>
              <a:spcAft>
                <a:spcPts val="0"/>
              </a:spcAft>
              <a:buClr>
                <a:srgbClr val="741BDA"/>
              </a:buClr>
              <a:buSzPts val="1400"/>
              <a:buChar char="●"/>
              <a:defRPr>
                <a:solidFill>
                  <a:srgbClr val="741BDA"/>
                </a:solidFill>
              </a:defRPr>
            </a:lvl4pPr>
            <a:lvl5pPr indent="-317500" lvl="4" marL="2286000" rtl="0">
              <a:lnSpc>
                <a:spcPct val="100000"/>
              </a:lnSpc>
              <a:spcBef>
                <a:spcPts val="0"/>
              </a:spcBef>
              <a:spcAft>
                <a:spcPts val="0"/>
              </a:spcAft>
              <a:buClr>
                <a:srgbClr val="741BDA"/>
              </a:buClr>
              <a:buSzPts val="1400"/>
              <a:buChar char="○"/>
              <a:defRPr>
                <a:solidFill>
                  <a:srgbClr val="741BDA"/>
                </a:solidFill>
              </a:defRPr>
            </a:lvl5pPr>
            <a:lvl6pPr indent="-317500" lvl="5" marL="2743200" rtl="0">
              <a:lnSpc>
                <a:spcPct val="100000"/>
              </a:lnSpc>
              <a:spcBef>
                <a:spcPts val="0"/>
              </a:spcBef>
              <a:spcAft>
                <a:spcPts val="0"/>
              </a:spcAft>
              <a:buClr>
                <a:srgbClr val="741BDA"/>
              </a:buClr>
              <a:buSzPts val="1400"/>
              <a:buChar char="■"/>
              <a:defRPr>
                <a:solidFill>
                  <a:srgbClr val="741BDA"/>
                </a:solidFill>
              </a:defRPr>
            </a:lvl6pPr>
            <a:lvl7pPr indent="-317500" lvl="6" marL="3200400" rtl="0">
              <a:lnSpc>
                <a:spcPct val="100000"/>
              </a:lnSpc>
              <a:spcBef>
                <a:spcPts val="0"/>
              </a:spcBef>
              <a:spcAft>
                <a:spcPts val="0"/>
              </a:spcAft>
              <a:buClr>
                <a:srgbClr val="741BDA"/>
              </a:buClr>
              <a:buSzPts val="1400"/>
              <a:buChar char="●"/>
              <a:defRPr>
                <a:solidFill>
                  <a:srgbClr val="741BDA"/>
                </a:solidFill>
              </a:defRPr>
            </a:lvl7pPr>
            <a:lvl8pPr indent="-317500" lvl="7" marL="3657600" rtl="0">
              <a:lnSpc>
                <a:spcPct val="100000"/>
              </a:lnSpc>
              <a:spcBef>
                <a:spcPts val="0"/>
              </a:spcBef>
              <a:spcAft>
                <a:spcPts val="0"/>
              </a:spcAft>
              <a:buClr>
                <a:srgbClr val="741BDA"/>
              </a:buClr>
              <a:buSzPts val="1400"/>
              <a:buChar char="○"/>
              <a:defRPr>
                <a:solidFill>
                  <a:srgbClr val="741BDA"/>
                </a:solidFill>
              </a:defRPr>
            </a:lvl8pPr>
            <a:lvl9pPr indent="-317500" lvl="8" marL="4114800" rtl="0">
              <a:lnSpc>
                <a:spcPct val="100000"/>
              </a:lnSpc>
              <a:spcBef>
                <a:spcPts val="0"/>
              </a:spcBef>
              <a:spcAft>
                <a:spcPts val="0"/>
              </a:spcAft>
              <a:buClr>
                <a:srgbClr val="741BDA"/>
              </a:buClr>
              <a:buSzPts val="1400"/>
              <a:buChar char="■"/>
              <a:defRPr>
                <a:solidFill>
                  <a:srgbClr val="741BDA"/>
                </a:solidFill>
              </a:defRPr>
            </a:lvl9pPr>
          </a:lstStyle>
          <a:p/>
        </p:txBody>
      </p:sp>
      <p:sp>
        <p:nvSpPr>
          <p:cNvPr id="104" name="Shape 104"/>
          <p:cNvSpPr/>
          <p:nvPr/>
        </p:nvSpPr>
        <p:spPr>
          <a:xfrm>
            <a:off x="8650700" y="4587025"/>
            <a:ext cx="331583" cy="331583"/>
          </a:xfrm>
          <a:prstGeom prst="rect">
            <a:avLst/>
          </a:prstGeom>
          <a:no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hree columns">
  <p:cSld name="TITLE_AND_TWO_COLUMNS_1">
    <p:spTree>
      <p:nvGrpSpPr>
        <p:cNvPr id="105" name="Shape 105"/>
        <p:cNvGrpSpPr/>
        <p:nvPr/>
      </p:nvGrpSpPr>
      <p:grpSpPr>
        <a:xfrm>
          <a:off x="0" y="0"/>
          <a:ext cx="0" cy="0"/>
          <a:chOff x="0" y="0"/>
          <a:chExt cx="0" cy="0"/>
        </a:xfrm>
      </p:grpSpPr>
      <p:sp>
        <p:nvSpPr>
          <p:cNvPr id="106" name="Shape 106"/>
          <p:cNvSpPr txBox="1"/>
          <p:nvPr>
            <p:ph idx="1" type="body"/>
          </p:nvPr>
        </p:nvSpPr>
        <p:spPr>
          <a:xfrm>
            <a:off x="311700" y="1459225"/>
            <a:ext cx="2630700" cy="3109500"/>
          </a:xfrm>
          <a:prstGeom prst="rect">
            <a:avLst/>
          </a:prstGeom>
        </p:spPr>
        <p:txBody>
          <a:bodyPr anchorCtr="0" anchor="t" bIns="91425" lIns="91425" spcFirstLastPara="1" rIns="91425" wrap="square" tIns="91425"/>
          <a:lstStyle>
            <a:lvl1pPr indent="-317500" lvl="0" marL="457200" rtl="0">
              <a:spcBef>
                <a:spcPts val="0"/>
              </a:spcBef>
              <a:spcAft>
                <a:spcPts val="0"/>
              </a:spcAft>
              <a:buClr>
                <a:srgbClr val="212725"/>
              </a:buClr>
              <a:buSzPts val="1400"/>
              <a:buFont typeface="Montserrat"/>
              <a:buChar char="●"/>
              <a:defRPr sz="1400">
                <a:solidFill>
                  <a:srgbClr val="212725"/>
                </a:solidFill>
                <a:latin typeface="Montserrat"/>
                <a:ea typeface="Montserrat"/>
                <a:cs typeface="Montserrat"/>
                <a:sym typeface="Montserrat"/>
              </a:defRPr>
            </a:lvl1pPr>
            <a:lvl2pPr indent="-304800" lvl="1" marL="914400" rtl="0">
              <a:spcBef>
                <a:spcPts val="1600"/>
              </a:spcBef>
              <a:spcAft>
                <a:spcPts val="0"/>
              </a:spcAft>
              <a:buSzPts val="1200"/>
              <a:buFont typeface="Montserrat"/>
              <a:buChar char="○"/>
              <a:defRPr sz="1200">
                <a:latin typeface="Montserrat"/>
                <a:ea typeface="Montserrat"/>
                <a:cs typeface="Montserrat"/>
                <a:sym typeface="Montserrat"/>
              </a:defRPr>
            </a:lvl2pPr>
            <a:lvl3pPr indent="-304800" lvl="2" marL="1371600" rtl="0">
              <a:spcBef>
                <a:spcPts val="1600"/>
              </a:spcBef>
              <a:spcAft>
                <a:spcPts val="0"/>
              </a:spcAft>
              <a:buSzPts val="1200"/>
              <a:buFont typeface="Montserrat"/>
              <a:buChar char="■"/>
              <a:defRPr sz="1200">
                <a:latin typeface="Montserrat"/>
                <a:ea typeface="Montserrat"/>
                <a:cs typeface="Montserrat"/>
                <a:sym typeface="Montserrat"/>
              </a:defRPr>
            </a:lvl3pPr>
            <a:lvl4pPr indent="-304800" lvl="3" marL="1828800" rtl="0">
              <a:spcBef>
                <a:spcPts val="1600"/>
              </a:spcBef>
              <a:spcAft>
                <a:spcPts val="0"/>
              </a:spcAft>
              <a:buSzPts val="1200"/>
              <a:buFont typeface="Montserrat"/>
              <a:buChar char="●"/>
              <a:defRPr sz="1200">
                <a:latin typeface="Montserrat"/>
                <a:ea typeface="Montserrat"/>
                <a:cs typeface="Montserrat"/>
                <a:sym typeface="Montserrat"/>
              </a:defRPr>
            </a:lvl4pPr>
            <a:lvl5pPr indent="-304800" lvl="4" marL="2286000" rtl="0">
              <a:spcBef>
                <a:spcPts val="1600"/>
              </a:spcBef>
              <a:spcAft>
                <a:spcPts val="0"/>
              </a:spcAft>
              <a:buSzPts val="1200"/>
              <a:buFont typeface="Montserrat"/>
              <a:buChar char="○"/>
              <a:defRPr sz="1200">
                <a:latin typeface="Montserrat"/>
                <a:ea typeface="Montserrat"/>
                <a:cs typeface="Montserrat"/>
                <a:sym typeface="Montserrat"/>
              </a:defRPr>
            </a:lvl5pPr>
            <a:lvl6pPr indent="-304800" lvl="5" marL="2743200" rtl="0">
              <a:spcBef>
                <a:spcPts val="1600"/>
              </a:spcBef>
              <a:spcAft>
                <a:spcPts val="0"/>
              </a:spcAft>
              <a:buSzPts val="1200"/>
              <a:buFont typeface="Montserrat"/>
              <a:buChar char="■"/>
              <a:defRPr sz="1200">
                <a:latin typeface="Montserrat"/>
                <a:ea typeface="Montserrat"/>
                <a:cs typeface="Montserrat"/>
                <a:sym typeface="Montserrat"/>
              </a:defRPr>
            </a:lvl6pPr>
            <a:lvl7pPr indent="-304800" lvl="6" marL="3200400" rtl="0">
              <a:spcBef>
                <a:spcPts val="1600"/>
              </a:spcBef>
              <a:spcAft>
                <a:spcPts val="0"/>
              </a:spcAft>
              <a:buSzPts val="1200"/>
              <a:buFont typeface="Montserrat"/>
              <a:buChar char="●"/>
              <a:defRPr sz="1200">
                <a:latin typeface="Montserrat"/>
                <a:ea typeface="Montserrat"/>
                <a:cs typeface="Montserrat"/>
                <a:sym typeface="Montserrat"/>
              </a:defRPr>
            </a:lvl7pPr>
            <a:lvl8pPr indent="-304800" lvl="7" marL="3657600" rtl="0">
              <a:spcBef>
                <a:spcPts val="1600"/>
              </a:spcBef>
              <a:spcAft>
                <a:spcPts val="0"/>
              </a:spcAft>
              <a:buSzPts val="1200"/>
              <a:buFont typeface="Montserrat"/>
              <a:buChar char="○"/>
              <a:defRPr sz="1200">
                <a:latin typeface="Montserrat"/>
                <a:ea typeface="Montserrat"/>
                <a:cs typeface="Montserrat"/>
                <a:sym typeface="Montserrat"/>
              </a:defRPr>
            </a:lvl8pPr>
            <a:lvl9pPr indent="-304800" lvl="8" marL="4114800" rtl="0">
              <a:spcBef>
                <a:spcPts val="1600"/>
              </a:spcBef>
              <a:spcAft>
                <a:spcPts val="1600"/>
              </a:spcAft>
              <a:buSzPts val="1200"/>
              <a:buFont typeface="Montserrat"/>
              <a:buChar char="■"/>
              <a:defRPr sz="1200">
                <a:latin typeface="Montserrat"/>
                <a:ea typeface="Montserrat"/>
                <a:cs typeface="Montserrat"/>
                <a:sym typeface="Montserrat"/>
              </a:defRPr>
            </a:lvl9pPr>
          </a:lstStyle>
          <a:p/>
        </p:txBody>
      </p:sp>
      <p:sp>
        <p:nvSpPr>
          <p:cNvPr id="107" name="Shape 10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Clr>
                <a:srgbClr val="741BDA"/>
              </a:buClr>
              <a:buSzPts val="2800"/>
              <a:buFont typeface="Montserrat"/>
              <a:buNone/>
              <a:defRPr b="1">
                <a:solidFill>
                  <a:srgbClr val="741BDA"/>
                </a:solidFill>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8" name="Shape 10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
        <p:nvSpPr>
          <p:cNvPr id="109" name="Shape 109"/>
          <p:cNvSpPr/>
          <p:nvPr/>
        </p:nvSpPr>
        <p:spPr>
          <a:xfrm>
            <a:off x="8650700" y="4587025"/>
            <a:ext cx="331583" cy="331583"/>
          </a:xfrm>
          <a:prstGeom prst="rect">
            <a:avLst/>
          </a:prstGeom>
          <a:noFill/>
          <a:ln>
            <a:noFill/>
          </a:ln>
        </p:spPr>
      </p:sp>
      <p:sp>
        <p:nvSpPr>
          <p:cNvPr id="110" name="Shape 110"/>
          <p:cNvSpPr txBox="1"/>
          <p:nvPr>
            <p:ph idx="2" type="body"/>
          </p:nvPr>
        </p:nvSpPr>
        <p:spPr>
          <a:xfrm>
            <a:off x="6223200" y="1459225"/>
            <a:ext cx="2630700" cy="3109500"/>
          </a:xfrm>
          <a:prstGeom prst="rect">
            <a:avLst/>
          </a:prstGeom>
        </p:spPr>
        <p:txBody>
          <a:bodyPr anchorCtr="0" anchor="t" bIns="91425" lIns="91425" spcFirstLastPara="1" rIns="91425" wrap="square" tIns="91425"/>
          <a:lstStyle>
            <a:lvl1pPr indent="-317500" lvl="0" marL="457200" rtl="0">
              <a:spcBef>
                <a:spcPts val="0"/>
              </a:spcBef>
              <a:spcAft>
                <a:spcPts val="0"/>
              </a:spcAft>
              <a:buClr>
                <a:srgbClr val="212725"/>
              </a:buClr>
              <a:buSzPts val="1400"/>
              <a:buFont typeface="Montserrat"/>
              <a:buChar char="●"/>
              <a:defRPr sz="1400">
                <a:solidFill>
                  <a:srgbClr val="212725"/>
                </a:solidFill>
                <a:latin typeface="Montserrat"/>
                <a:ea typeface="Montserrat"/>
                <a:cs typeface="Montserrat"/>
                <a:sym typeface="Montserrat"/>
              </a:defRPr>
            </a:lvl1pPr>
            <a:lvl2pPr indent="-304800" lvl="1" marL="914400" rtl="0">
              <a:spcBef>
                <a:spcPts val="1600"/>
              </a:spcBef>
              <a:spcAft>
                <a:spcPts val="0"/>
              </a:spcAft>
              <a:buSzPts val="1200"/>
              <a:buFont typeface="Montserrat"/>
              <a:buChar char="○"/>
              <a:defRPr sz="1200">
                <a:latin typeface="Montserrat"/>
                <a:ea typeface="Montserrat"/>
                <a:cs typeface="Montserrat"/>
                <a:sym typeface="Montserrat"/>
              </a:defRPr>
            </a:lvl2pPr>
            <a:lvl3pPr indent="-304800" lvl="2" marL="1371600" rtl="0">
              <a:spcBef>
                <a:spcPts val="1600"/>
              </a:spcBef>
              <a:spcAft>
                <a:spcPts val="0"/>
              </a:spcAft>
              <a:buSzPts val="1200"/>
              <a:buFont typeface="Montserrat"/>
              <a:buChar char="■"/>
              <a:defRPr sz="1200">
                <a:latin typeface="Montserrat"/>
                <a:ea typeface="Montserrat"/>
                <a:cs typeface="Montserrat"/>
                <a:sym typeface="Montserrat"/>
              </a:defRPr>
            </a:lvl3pPr>
            <a:lvl4pPr indent="-304800" lvl="3" marL="1828800" rtl="0">
              <a:spcBef>
                <a:spcPts val="1600"/>
              </a:spcBef>
              <a:spcAft>
                <a:spcPts val="0"/>
              </a:spcAft>
              <a:buSzPts val="1200"/>
              <a:buFont typeface="Montserrat"/>
              <a:buChar char="●"/>
              <a:defRPr sz="1200">
                <a:latin typeface="Montserrat"/>
                <a:ea typeface="Montserrat"/>
                <a:cs typeface="Montserrat"/>
                <a:sym typeface="Montserrat"/>
              </a:defRPr>
            </a:lvl4pPr>
            <a:lvl5pPr indent="-304800" lvl="4" marL="2286000" rtl="0">
              <a:spcBef>
                <a:spcPts val="1600"/>
              </a:spcBef>
              <a:spcAft>
                <a:spcPts val="0"/>
              </a:spcAft>
              <a:buSzPts val="1200"/>
              <a:buFont typeface="Montserrat"/>
              <a:buChar char="○"/>
              <a:defRPr sz="1200">
                <a:latin typeface="Montserrat"/>
                <a:ea typeface="Montserrat"/>
                <a:cs typeface="Montserrat"/>
                <a:sym typeface="Montserrat"/>
              </a:defRPr>
            </a:lvl5pPr>
            <a:lvl6pPr indent="-304800" lvl="5" marL="2743200" rtl="0">
              <a:spcBef>
                <a:spcPts val="1600"/>
              </a:spcBef>
              <a:spcAft>
                <a:spcPts val="0"/>
              </a:spcAft>
              <a:buSzPts val="1200"/>
              <a:buFont typeface="Montserrat"/>
              <a:buChar char="■"/>
              <a:defRPr sz="1200">
                <a:latin typeface="Montserrat"/>
                <a:ea typeface="Montserrat"/>
                <a:cs typeface="Montserrat"/>
                <a:sym typeface="Montserrat"/>
              </a:defRPr>
            </a:lvl6pPr>
            <a:lvl7pPr indent="-304800" lvl="6" marL="3200400" rtl="0">
              <a:spcBef>
                <a:spcPts val="1600"/>
              </a:spcBef>
              <a:spcAft>
                <a:spcPts val="0"/>
              </a:spcAft>
              <a:buSzPts val="1200"/>
              <a:buFont typeface="Montserrat"/>
              <a:buChar char="●"/>
              <a:defRPr sz="1200">
                <a:latin typeface="Montserrat"/>
                <a:ea typeface="Montserrat"/>
                <a:cs typeface="Montserrat"/>
                <a:sym typeface="Montserrat"/>
              </a:defRPr>
            </a:lvl7pPr>
            <a:lvl8pPr indent="-304800" lvl="7" marL="3657600" rtl="0">
              <a:spcBef>
                <a:spcPts val="1600"/>
              </a:spcBef>
              <a:spcAft>
                <a:spcPts val="0"/>
              </a:spcAft>
              <a:buSzPts val="1200"/>
              <a:buFont typeface="Montserrat"/>
              <a:buChar char="○"/>
              <a:defRPr sz="1200">
                <a:latin typeface="Montserrat"/>
                <a:ea typeface="Montserrat"/>
                <a:cs typeface="Montserrat"/>
                <a:sym typeface="Montserrat"/>
              </a:defRPr>
            </a:lvl8pPr>
            <a:lvl9pPr indent="-304800" lvl="8" marL="4114800" rtl="0">
              <a:spcBef>
                <a:spcPts val="1600"/>
              </a:spcBef>
              <a:spcAft>
                <a:spcPts val="1600"/>
              </a:spcAft>
              <a:buSzPts val="1200"/>
              <a:buFont typeface="Montserrat"/>
              <a:buChar char="■"/>
              <a:defRPr sz="1200">
                <a:latin typeface="Montserrat"/>
                <a:ea typeface="Montserrat"/>
                <a:cs typeface="Montserrat"/>
                <a:sym typeface="Montserrat"/>
              </a:defRPr>
            </a:lvl9pPr>
          </a:lstStyle>
          <a:p/>
        </p:txBody>
      </p:sp>
      <p:sp>
        <p:nvSpPr>
          <p:cNvPr id="111" name="Shape 111"/>
          <p:cNvSpPr txBox="1"/>
          <p:nvPr>
            <p:ph idx="3" type="body"/>
          </p:nvPr>
        </p:nvSpPr>
        <p:spPr>
          <a:xfrm>
            <a:off x="3256650" y="1459225"/>
            <a:ext cx="2630700" cy="3109500"/>
          </a:xfrm>
          <a:prstGeom prst="rect">
            <a:avLst/>
          </a:prstGeom>
        </p:spPr>
        <p:txBody>
          <a:bodyPr anchorCtr="0" anchor="t" bIns="91425" lIns="91425" spcFirstLastPara="1" rIns="91425" wrap="square" tIns="91425"/>
          <a:lstStyle>
            <a:lvl1pPr indent="-317500" lvl="0" marL="457200" rtl="0">
              <a:spcBef>
                <a:spcPts val="0"/>
              </a:spcBef>
              <a:spcAft>
                <a:spcPts val="0"/>
              </a:spcAft>
              <a:buClr>
                <a:srgbClr val="212725"/>
              </a:buClr>
              <a:buSzPts val="1400"/>
              <a:buFont typeface="Montserrat"/>
              <a:buChar char="●"/>
              <a:defRPr sz="1400">
                <a:solidFill>
                  <a:srgbClr val="212725"/>
                </a:solidFill>
                <a:latin typeface="Montserrat"/>
                <a:ea typeface="Montserrat"/>
                <a:cs typeface="Montserrat"/>
                <a:sym typeface="Montserrat"/>
              </a:defRPr>
            </a:lvl1pPr>
            <a:lvl2pPr indent="-304800" lvl="1" marL="914400" rtl="0">
              <a:spcBef>
                <a:spcPts val="1600"/>
              </a:spcBef>
              <a:spcAft>
                <a:spcPts val="0"/>
              </a:spcAft>
              <a:buSzPts val="1200"/>
              <a:buFont typeface="Montserrat"/>
              <a:buChar char="○"/>
              <a:defRPr sz="1200">
                <a:latin typeface="Montserrat"/>
                <a:ea typeface="Montserrat"/>
                <a:cs typeface="Montserrat"/>
                <a:sym typeface="Montserrat"/>
              </a:defRPr>
            </a:lvl2pPr>
            <a:lvl3pPr indent="-304800" lvl="2" marL="1371600" rtl="0">
              <a:spcBef>
                <a:spcPts val="1600"/>
              </a:spcBef>
              <a:spcAft>
                <a:spcPts val="0"/>
              </a:spcAft>
              <a:buSzPts val="1200"/>
              <a:buFont typeface="Montserrat"/>
              <a:buChar char="■"/>
              <a:defRPr sz="1200">
                <a:latin typeface="Montserrat"/>
                <a:ea typeface="Montserrat"/>
                <a:cs typeface="Montserrat"/>
                <a:sym typeface="Montserrat"/>
              </a:defRPr>
            </a:lvl3pPr>
            <a:lvl4pPr indent="-304800" lvl="3" marL="1828800" rtl="0">
              <a:spcBef>
                <a:spcPts val="1600"/>
              </a:spcBef>
              <a:spcAft>
                <a:spcPts val="0"/>
              </a:spcAft>
              <a:buSzPts val="1200"/>
              <a:buFont typeface="Montserrat"/>
              <a:buChar char="●"/>
              <a:defRPr sz="1200">
                <a:latin typeface="Montserrat"/>
                <a:ea typeface="Montserrat"/>
                <a:cs typeface="Montserrat"/>
                <a:sym typeface="Montserrat"/>
              </a:defRPr>
            </a:lvl4pPr>
            <a:lvl5pPr indent="-304800" lvl="4" marL="2286000" rtl="0">
              <a:spcBef>
                <a:spcPts val="1600"/>
              </a:spcBef>
              <a:spcAft>
                <a:spcPts val="0"/>
              </a:spcAft>
              <a:buSzPts val="1200"/>
              <a:buFont typeface="Montserrat"/>
              <a:buChar char="○"/>
              <a:defRPr sz="1200">
                <a:latin typeface="Montserrat"/>
                <a:ea typeface="Montserrat"/>
                <a:cs typeface="Montserrat"/>
                <a:sym typeface="Montserrat"/>
              </a:defRPr>
            </a:lvl5pPr>
            <a:lvl6pPr indent="-304800" lvl="5" marL="2743200" rtl="0">
              <a:spcBef>
                <a:spcPts val="1600"/>
              </a:spcBef>
              <a:spcAft>
                <a:spcPts val="0"/>
              </a:spcAft>
              <a:buSzPts val="1200"/>
              <a:buFont typeface="Montserrat"/>
              <a:buChar char="■"/>
              <a:defRPr sz="1200">
                <a:latin typeface="Montserrat"/>
                <a:ea typeface="Montserrat"/>
                <a:cs typeface="Montserrat"/>
                <a:sym typeface="Montserrat"/>
              </a:defRPr>
            </a:lvl6pPr>
            <a:lvl7pPr indent="-304800" lvl="6" marL="3200400" rtl="0">
              <a:spcBef>
                <a:spcPts val="1600"/>
              </a:spcBef>
              <a:spcAft>
                <a:spcPts val="0"/>
              </a:spcAft>
              <a:buSzPts val="1200"/>
              <a:buFont typeface="Montserrat"/>
              <a:buChar char="●"/>
              <a:defRPr sz="1200">
                <a:latin typeface="Montserrat"/>
                <a:ea typeface="Montserrat"/>
                <a:cs typeface="Montserrat"/>
                <a:sym typeface="Montserrat"/>
              </a:defRPr>
            </a:lvl7pPr>
            <a:lvl8pPr indent="-304800" lvl="7" marL="3657600" rtl="0">
              <a:spcBef>
                <a:spcPts val="1600"/>
              </a:spcBef>
              <a:spcAft>
                <a:spcPts val="0"/>
              </a:spcAft>
              <a:buSzPts val="1200"/>
              <a:buFont typeface="Montserrat"/>
              <a:buChar char="○"/>
              <a:defRPr sz="1200">
                <a:latin typeface="Montserrat"/>
                <a:ea typeface="Montserrat"/>
                <a:cs typeface="Montserrat"/>
                <a:sym typeface="Montserrat"/>
              </a:defRPr>
            </a:lvl8pPr>
            <a:lvl9pPr indent="-304800" lvl="8" marL="4114800" rtl="0">
              <a:spcBef>
                <a:spcPts val="1600"/>
              </a:spcBef>
              <a:spcAft>
                <a:spcPts val="1600"/>
              </a:spcAft>
              <a:buSzPts val="1200"/>
              <a:buFont typeface="Montserrat"/>
              <a:buChar char="■"/>
              <a:defRPr sz="1200">
                <a:latin typeface="Montserrat"/>
                <a:ea typeface="Montserrat"/>
                <a:cs typeface="Montserrat"/>
                <a:sym typeface="Montserrat"/>
              </a:defRPr>
            </a:lvl9pPr>
          </a:lstStyle>
          <a:p/>
        </p:txBody>
      </p:sp>
      <p:sp>
        <p:nvSpPr>
          <p:cNvPr id="112" name="Shape 112"/>
          <p:cNvSpPr txBox="1"/>
          <p:nvPr>
            <p:ph idx="4" type="body"/>
          </p:nvPr>
        </p:nvSpPr>
        <p:spPr>
          <a:xfrm>
            <a:off x="269700" y="4663225"/>
            <a:ext cx="5953500" cy="215700"/>
          </a:xfrm>
          <a:prstGeom prst="rect">
            <a:avLst/>
          </a:prstGeom>
        </p:spPr>
        <p:txBody>
          <a:bodyPr anchorCtr="0" anchor="ctr" bIns="91425" lIns="91425" spcFirstLastPara="1" rIns="91425" wrap="square" tIns="91425"/>
          <a:lstStyle>
            <a:lvl1pPr indent="-304800" lvl="0" marL="457200" rtl="0">
              <a:lnSpc>
                <a:spcPct val="100000"/>
              </a:lnSpc>
              <a:spcBef>
                <a:spcPts val="0"/>
              </a:spcBef>
              <a:spcAft>
                <a:spcPts val="0"/>
              </a:spcAft>
              <a:buClr>
                <a:srgbClr val="741BDA"/>
              </a:buClr>
              <a:buSzPts val="1200"/>
              <a:buFont typeface="Montserrat Medium"/>
              <a:buChar char="●"/>
              <a:defRPr sz="1200">
                <a:solidFill>
                  <a:srgbClr val="741BDA"/>
                </a:solidFill>
                <a:latin typeface="Montserrat Medium"/>
                <a:ea typeface="Montserrat Medium"/>
                <a:cs typeface="Montserrat Medium"/>
                <a:sym typeface="Montserrat Medium"/>
              </a:defRPr>
            </a:lvl1pPr>
            <a:lvl2pPr indent="-317500" lvl="1" marL="914400" rtl="0">
              <a:lnSpc>
                <a:spcPct val="100000"/>
              </a:lnSpc>
              <a:spcBef>
                <a:spcPts val="0"/>
              </a:spcBef>
              <a:spcAft>
                <a:spcPts val="0"/>
              </a:spcAft>
              <a:buClr>
                <a:srgbClr val="741BDA"/>
              </a:buClr>
              <a:buSzPts val="1400"/>
              <a:buChar char="○"/>
              <a:defRPr>
                <a:solidFill>
                  <a:srgbClr val="741BDA"/>
                </a:solidFill>
              </a:defRPr>
            </a:lvl2pPr>
            <a:lvl3pPr indent="-317500" lvl="2" marL="1371600" rtl="0">
              <a:lnSpc>
                <a:spcPct val="100000"/>
              </a:lnSpc>
              <a:spcBef>
                <a:spcPts val="0"/>
              </a:spcBef>
              <a:spcAft>
                <a:spcPts val="0"/>
              </a:spcAft>
              <a:buClr>
                <a:srgbClr val="741BDA"/>
              </a:buClr>
              <a:buSzPts val="1400"/>
              <a:buChar char="■"/>
              <a:defRPr>
                <a:solidFill>
                  <a:srgbClr val="741BDA"/>
                </a:solidFill>
              </a:defRPr>
            </a:lvl3pPr>
            <a:lvl4pPr indent="-317500" lvl="3" marL="1828800" rtl="0">
              <a:lnSpc>
                <a:spcPct val="100000"/>
              </a:lnSpc>
              <a:spcBef>
                <a:spcPts val="0"/>
              </a:spcBef>
              <a:spcAft>
                <a:spcPts val="0"/>
              </a:spcAft>
              <a:buClr>
                <a:srgbClr val="741BDA"/>
              </a:buClr>
              <a:buSzPts val="1400"/>
              <a:buChar char="●"/>
              <a:defRPr>
                <a:solidFill>
                  <a:srgbClr val="741BDA"/>
                </a:solidFill>
              </a:defRPr>
            </a:lvl4pPr>
            <a:lvl5pPr indent="-317500" lvl="4" marL="2286000" rtl="0">
              <a:lnSpc>
                <a:spcPct val="100000"/>
              </a:lnSpc>
              <a:spcBef>
                <a:spcPts val="0"/>
              </a:spcBef>
              <a:spcAft>
                <a:spcPts val="0"/>
              </a:spcAft>
              <a:buClr>
                <a:srgbClr val="741BDA"/>
              </a:buClr>
              <a:buSzPts val="1400"/>
              <a:buChar char="○"/>
              <a:defRPr>
                <a:solidFill>
                  <a:srgbClr val="741BDA"/>
                </a:solidFill>
              </a:defRPr>
            </a:lvl5pPr>
            <a:lvl6pPr indent="-317500" lvl="5" marL="2743200" rtl="0">
              <a:lnSpc>
                <a:spcPct val="100000"/>
              </a:lnSpc>
              <a:spcBef>
                <a:spcPts val="0"/>
              </a:spcBef>
              <a:spcAft>
                <a:spcPts val="0"/>
              </a:spcAft>
              <a:buClr>
                <a:srgbClr val="741BDA"/>
              </a:buClr>
              <a:buSzPts val="1400"/>
              <a:buChar char="■"/>
              <a:defRPr>
                <a:solidFill>
                  <a:srgbClr val="741BDA"/>
                </a:solidFill>
              </a:defRPr>
            </a:lvl6pPr>
            <a:lvl7pPr indent="-317500" lvl="6" marL="3200400" rtl="0">
              <a:lnSpc>
                <a:spcPct val="100000"/>
              </a:lnSpc>
              <a:spcBef>
                <a:spcPts val="0"/>
              </a:spcBef>
              <a:spcAft>
                <a:spcPts val="0"/>
              </a:spcAft>
              <a:buClr>
                <a:srgbClr val="741BDA"/>
              </a:buClr>
              <a:buSzPts val="1400"/>
              <a:buChar char="●"/>
              <a:defRPr>
                <a:solidFill>
                  <a:srgbClr val="741BDA"/>
                </a:solidFill>
              </a:defRPr>
            </a:lvl7pPr>
            <a:lvl8pPr indent="-317500" lvl="7" marL="3657600" rtl="0">
              <a:lnSpc>
                <a:spcPct val="100000"/>
              </a:lnSpc>
              <a:spcBef>
                <a:spcPts val="0"/>
              </a:spcBef>
              <a:spcAft>
                <a:spcPts val="0"/>
              </a:spcAft>
              <a:buClr>
                <a:srgbClr val="741BDA"/>
              </a:buClr>
              <a:buSzPts val="1400"/>
              <a:buChar char="○"/>
              <a:defRPr>
                <a:solidFill>
                  <a:srgbClr val="741BDA"/>
                </a:solidFill>
              </a:defRPr>
            </a:lvl8pPr>
            <a:lvl9pPr indent="-317500" lvl="8" marL="4114800" rtl="0">
              <a:lnSpc>
                <a:spcPct val="100000"/>
              </a:lnSpc>
              <a:spcBef>
                <a:spcPts val="0"/>
              </a:spcBef>
              <a:spcAft>
                <a:spcPts val="0"/>
              </a:spcAft>
              <a:buClr>
                <a:srgbClr val="741BDA"/>
              </a:buClr>
              <a:buSzPts val="1400"/>
              <a:buChar char="■"/>
              <a:defRPr>
                <a:solidFill>
                  <a:srgbClr val="741BDA"/>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d slide">
  <p:cSld name="TITLE_1">
    <p:spTree>
      <p:nvGrpSpPr>
        <p:cNvPr id="14" name="Shape 14"/>
        <p:cNvGrpSpPr/>
        <p:nvPr/>
      </p:nvGrpSpPr>
      <p:grpSpPr>
        <a:xfrm>
          <a:off x="0" y="0"/>
          <a:ext cx="0" cy="0"/>
          <a:chOff x="0" y="0"/>
          <a:chExt cx="0" cy="0"/>
        </a:xfrm>
      </p:grpSpPr>
      <p:pic>
        <p:nvPicPr>
          <p:cNvPr id="15" name="Shape 15"/>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6" name="Shape 16"/>
          <p:cNvSpPr txBox="1"/>
          <p:nvPr>
            <p:ph type="ctrTitle"/>
          </p:nvPr>
        </p:nvSpPr>
        <p:spPr>
          <a:xfrm>
            <a:off x="311708" y="1201775"/>
            <a:ext cx="8520600" cy="2052600"/>
          </a:xfrm>
          <a:prstGeom prst="rect">
            <a:avLst/>
          </a:prstGeom>
        </p:spPr>
        <p:txBody>
          <a:bodyPr anchorCtr="0" anchor="b" bIns="91425" lIns="91425" spcFirstLastPara="1" rIns="91425" wrap="square" tIns="91425"/>
          <a:lstStyle>
            <a:lvl1pPr lvl="0" rtl="0" algn="ctr">
              <a:spcBef>
                <a:spcPts val="0"/>
              </a:spcBef>
              <a:spcAft>
                <a:spcPts val="0"/>
              </a:spcAft>
              <a:buClr>
                <a:srgbClr val="FFFFFF"/>
              </a:buClr>
              <a:buSzPts val="5200"/>
              <a:buFont typeface="Montserrat"/>
              <a:buNone/>
              <a:defRPr b="1" sz="5200">
                <a:solidFill>
                  <a:srgbClr val="FFFFFF"/>
                </a:solidFill>
                <a:latin typeface="Montserrat"/>
                <a:ea typeface="Montserrat"/>
                <a:cs typeface="Montserrat"/>
                <a:sym typeface="Montserrat"/>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7" name="Shape 17"/>
          <p:cNvSpPr txBox="1"/>
          <p:nvPr>
            <p:ph idx="1" type="subTitle"/>
          </p:nvPr>
        </p:nvSpPr>
        <p:spPr>
          <a:xfrm>
            <a:off x="311700" y="4350900"/>
            <a:ext cx="8520600" cy="792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Clr>
                <a:srgbClr val="741BDA"/>
              </a:buClr>
              <a:buSzPts val="1400"/>
              <a:buFont typeface="Montserrat Medium"/>
              <a:buNone/>
              <a:defRPr sz="1400">
                <a:solidFill>
                  <a:srgbClr val="741BDA"/>
                </a:solidFill>
                <a:latin typeface="Montserrat Medium"/>
                <a:ea typeface="Montserrat Medium"/>
                <a:cs typeface="Montserrat Medium"/>
                <a:sym typeface="Montserrat Medium"/>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 name="Shape 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break">
  <p:cSld name="MAIN_POINT">
    <p:bg>
      <p:bgPr>
        <a:solidFill>
          <a:srgbClr val="741BDA"/>
        </a:solidFill>
      </p:bgPr>
    </p:bg>
    <p:spTree>
      <p:nvGrpSpPr>
        <p:cNvPr id="113" name="Shape 113"/>
        <p:cNvGrpSpPr/>
        <p:nvPr/>
      </p:nvGrpSpPr>
      <p:grpSpPr>
        <a:xfrm>
          <a:off x="0" y="0"/>
          <a:ext cx="0" cy="0"/>
          <a:chOff x="0" y="0"/>
          <a:chExt cx="0" cy="0"/>
        </a:xfrm>
      </p:grpSpPr>
      <p:sp>
        <p:nvSpPr>
          <p:cNvPr id="114" name="Shape 114"/>
          <p:cNvSpPr txBox="1"/>
          <p:nvPr>
            <p:ph type="title"/>
          </p:nvPr>
        </p:nvSpPr>
        <p:spPr>
          <a:xfrm>
            <a:off x="490250" y="450150"/>
            <a:ext cx="8019300" cy="4090800"/>
          </a:xfrm>
          <a:prstGeom prst="rect">
            <a:avLst/>
          </a:prstGeom>
        </p:spPr>
        <p:txBody>
          <a:bodyPr anchorCtr="0" anchor="ctr" bIns="91425" lIns="91425" spcFirstLastPara="1" rIns="91425" wrap="square" tIns="91425"/>
          <a:lstStyle>
            <a:lvl1pPr lvl="0" rtl="0" algn="ctr">
              <a:spcBef>
                <a:spcPts val="0"/>
              </a:spcBef>
              <a:spcAft>
                <a:spcPts val="0"/>
              </a:spcAft>
              <a:buClr>
                <a:srgbClr val="FFFFFF"/>
              </a:buClr>
              <a:buSzPts val="6000"/>
              <a:buFont typeface="Montserrat"/>
              <a:buNone/>
              <a:defRPr b="1" sz="6000">
                <a:solidFill>
                  <a:srgbClr val="FFFFFF"/>
                </a:solidFill>
                <a:latin typeface="Montserrat"/>
                <a:ea typeface="Montserrat"/>
                <a:cs typeface="Montserrat"/>
                <a:sym typeface="Montserrat"/>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15" name="Shape 1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mall break">
  <p:cSld name="MAIN_POINT_1">
    <p:bg>
      <p:bgPr>
        <a:solidFill>
          <a:srgbClr val="2DCCD3"/>
        </a:solidFill>
      </p:bgPr>
    </p:bg>
    <p:spTree>
      <p:nvGrpSpPr>
        <p:cNvPr id="116" name="Shape 116"/>
        <p:cNvGrpSpPr/>
        <p:nvPr/>
      </p:nvGrpSpPr>
      <p:grpSpPr>
        <a:xfrm>
          <a:off x="0" y="0"/>
          <a:ext cx="0" cy="0"/>
          <a:chOff x="0" y="0"/>
          <a:chExt cx="0" cy="0"/>
        </a:xfrm>
      </p:grpSpPr>
      <p:sp>
        <p:nvSpPr>
          <p:cNvPr id="117" name="Shape 117"/>
          <p:cNvSpPr txBox="1"/>
          <p:nvPr>
            <p:ph type="title"/>
          </p:nvPr>
        </p:nvSpPr>
        <p:spPr>
          <a:xfrm>
            <a:off x="490250" y="450150"/>
            <a:ext cx="8019300" cy="4090800"/>
          </a:xfrm>
          <a:prstGeom prst="rect">
            <a:avLst/>
          </a:prstGeom>
        </p:spPr>
        <p:txBody>
          <a:bodyPr anchorCtr="0" anchor="ctr" bIns="91425" lIns="91425" spcFirstLastPara="1" rIns="91425" wrap="square" tIns="91425"/>
          <a:lstStyle>
            <a:lvl1pPr lvl="0" rtl="0" algn="ctr">
              <a:spcBef>
                <a:spcPts val="0"/>
              </a:spcBef>
              <a:spcAft>
                <a:spcPts val="0"/>
              </a:spcAft>
              <a:buClr>
                <a:srgbClr val="FFFFFF"/>
              </a:buClr>
              <a:buSzPts val="2400"/>
              <a:buFont typeface="Montserrat"/>
              <a:buNone/>
              <a:defRPr b="1" sz="2400">
                <a:solidFill>
                  <a:srgbClr val="FFFFFF"/>
                </a:solidFill>
                <a:latin typeface="Montserrat"/>
                <a:ea typeface="Montserrat"/>
                <a:cs typeface="Montserrat"/>
                <a:sym typeface="Montserrat"/>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18" name="Shape 1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and image slide">
  <p:cSld name="SECTION_TITLE_AND_DESCRIPTION_1">
    <p:spTree>
      <p:nvGrpSpPr>
        <p:cNvPr id="119" name="Shape 119"/>
        <p:cNvGrpSpPr/>
        <p:nvPr/>
      </p:nvGrpSpPr>
      <p:grpSpPr>
        <a:xfrm>
          <a:off x="0" y="0"/>
          <a:ext cx="0" cy="0"/>
          <a:chOff x="0" y="0"/>
          <a:chExt cx="0" cy="0"/>
        </a:xfrm>
      </p:grpSpPr>
      <p:sp>
        <p:nvSpPr>
          <p:cNvPr id="120" name="Shape 12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1" name="Shape 1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
        <p:nvSpPr>
          <p:cNvPr id="122" name="Shape 122"/>
          <p:cNvSpPr txBox="1"/>
          <p:nvPr>
            <p:ph type="title"/>
          </p:nvPr>
        </p:nvSpPr>
        <p:spPr>
          <a:xfrm>
            <a:off x="311700" y="445025"/>
            <a:ext cx="3837000" cy="1030200"/>
          </a:xfrm>
          <a:prstGeom prst="rect">
            <a:avLst/>
          </a:prstGeom>
        </p:spPr>
        <p:txBody>
          <a:bodyPr anchorCtr="0" anchor="t" bIns="91425" lIns="91425" spcFirstLastPara="1" rIns="91425" wrap="square" tIns="91425"/>
          <a:lstStyle>
            <a:lvl1pPr lvl="0" rtl="0">
              <a:spcBef>
                <a:spcPts val="0"/>
              </a:spcBef>
              <a:spcAft>
                <a:spcPts val="0"/>
              </a:spcAft>
              <a:buClr>
                <a:srgbClr val="741BDA"/>
              </a:buClr>
              <a:buSzPts val="2800"/>
              <a:buFont typeface="Montserrat"/>
              <a:buNone/>
              <a:defRPr b="1">
                <a:solidFill>
                  <a:srgbClr val="741BDA"/>
                </a:solidFill>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3" name="Shape 123"/>
          <p:cNvSpPr txBox="1"/>
          <p:nvPr>
            <p:ph idx="1" type="body"/>
          </p:nvPr>
        </p:nvSpPr>
        <p:spPr>
          <a:xfrm>
            <a:off x="311700" y="1790625"/>
            <a:ext cx="3680700" cy="2778000"/>
          </a:xfrm>
          <a:prstGeom prst="rect">
            <a:avLst/>
          </a:prstGeom>
        </p:spPr>
        <p:txBody>
          <a:bodyPr anchorCtr="0" anchor="t" bIns="91425" lIns="91425" spcFirstLastPara="1" rIns="91425" wrap="square" tIns="91425"/>
          <a:lstStyle>
            <a:lvl1pPr indent="-317500" lvl="0" marL="457200" rtl="0">
              <a:spcBef>
                <a:spcPts val="0"/>
              </a:spcBef>
              <a:spcAft>
                <a:spcPts val="0"/>
              </a:spcAft>
              <a:buClr>
                <a:srgbClr val="212725"/>
              </a:buClr>
              <a:buSzPts val="1400"/>
              <a:buFont typeface="Montserrat"/>
              <a:buChar char="●"/>
              <a:defRPr sz="1400">
                <a:solidFill>
                  <a:srgbClr val="212725"/>
                </a:solidFill>
                <a:latin typeface="Montserrat"/>
                <a:ea typeface="Montserrat"/>
                <a:cs typeface="Montserrat"/>
                <a:sym typeface="Montserrat"/>
              </a:defRPr>
            </a:lvl1pPr>
            <a:lvl2pPr indent="-304800" lvl="1" marL="914400" rtl="0">
              <a:spcBef>
                <a:spcPts val="1600"/>
              </a:spcBef>
              <a:spcAft>
                <a:spcPts val="0"/>
              </a:spcAft>
              <a:buSzPts val="1200"/>
              <a:buFont typeface="Montserrat"/>
              <a:buChar char="○"/>
              <a:defRPr sz="1200">
                <a:latin typeface="Montserrat"/>
                <a:ea typeface="Montserrat"/>
                <a:cs typeface="Montserrat"/>
                <a:sym typeface="Montserrat"/>
              </a:defRPr>
            </a:lvl2pPr>
            <a:lvl3pPr indent="-304800" lvl="2" marL="1371600" rtl="0">
              <a:spcBef>
                <a:spcPts val="1600"/>
              </a:spcBef>
              <a:spcAft>
                <a:spcPts val="0"/>
              </a:spcAft>
              <a:buSzPts val="1200"/>
              <a:buFont typeface="Montserrat"/>
              <a:buChar char="■"/>
              <a:defRPr sz="1200">
                <a:latin typeface="Montserrat"/>
                <a:ea typeface="Montserrat"/>
                <a:cs typeface="Montserrat"/>
                <a:sym typeface="Montserrat"/>
              </a:defRPr>
            </a:lvl3pPr>
            <a:lvl4pPr indent="-304800" lvl="3" marL="1828800" rtl="0">
              <a:spcBef>
                <a:spcPts val="1600"/>
              </a:spcBef>
              <a:spcAft>
                <a:spcPts val="0"/>
              </a:spcAft>
              <a:buSzPts val="1200"/>
              <a:buFont typeface="Montserrat"/>
              <a:buChar char="●"/>
              <a:defRPr sz="1200">
                <a:latin typeface="Montserrat"/>
                <a:ea typeface="Montserrat"/>
                <a:cs typeface="Montserrat"/>
                <a:sym typeface="Montserrat"/>
              </a:defRPr>
            </a:lvl4pPr>
            <a:lvl5pPr indent="-304800" lvl="4" marL="2286000" rtl="0">
              <a:spcBef>
                <a:spcPts val="1600"/>
              </a:spcBef>
              <a:spcAft>
                <a:spcPts val="0"/>
              </a:spcAft>
              <a:buSzPts val="1200"/>
              <a:buFont typeface="Montserrat"/>
              <a:buChar char="○"/>
              <a:defRPr sz="1200">
                <a:latin typeface="Montserrat"/>
                <a:ea typeface="Montserrat"/>
                <a:cs typeface="Montserrat"/>
                <a:sym typeface="Montserrat"/>
              </a:defRPr>
            </a:lvl5pPr>
            <a:lvl6pPr indent="-304800" lvl="5" marL="2743200" rtl="0">
              <a:spcBef>
                <a:spcPts val="1600"/>
              </a:spcBef>
              <a:spcAft>
                <a:spcPts val="0"/>
              </a:spcAft>
              <a:buSzPts val="1200"/>
              <a:buFont typeface="Montserrat"/>
              <a:buChar char="■"/>
              <a:defRPr sz="1200">
                <a:latin typeface="Montserrat"/>
                <a:ea typeface="Montserrat"/>
                <a:cs typeface="Montserrat"/>
                <a:sym typeface="Montserrat"/>
              </a:defRPr>
            </a:lvl6pPr>
            <a:lvl7pPr indent="-304800" lvl="6" marL="3200400" rtl="0">
              <a:spcBef>
                <a:spcPts val="1600"/>
              </a:spcBef>
              <a:spcAft>
                <a:spcPts val="0"/>
              </a:spcAft>
              <a:buSzPts val="1200"/>
              <a:buFont typeface="Montserrat"/>
              <a:buChar char="●"/>
              <a:defRPr sz="1200">
                <a:latin typeface="Montserrat"/>
                <a:ea typeface="Montserrat"/>
                <a:cs typeface="Montserrat"/>
                <a:sym typeface="Montserrat"/>
              </a:defRPr>
            </a:lvl7pPr>
            <a:lvl8pPr indent="-304800" lvl="7" marL="3657600" rtl="0">
              <a:spcBef>
                <a:spcPts val="1600"/>
              </a:spcBef>
              <a:spcAft>
                <a:spcPts val="0"/>
              </a:spcAft>
              <a:buSzPts val="1200"/>
              <a:buFont typeface="Montserrat"/>
              <a:buChar char="○"/>
              <a:defRPr sz="1200">
                <a:latin typeface="Montserrat"/>
                <a:ea typeface="Montserrat"/>
                <a:cs typeface="Montserrat"/>
                <a:sym typeface="Montserrat"/>
              </a:defRPr>
            </a:lvl8pPr>
            <a:lvl9pPr indent="-304800" lvl="8" marL="4114800" rtl="0">
              <a:spcBef>
                <a:spcPts val="1600"/>
              </a:spcBef>
              <a:spcAft>
                <a:spcPts val="1600"/>
              </a:spcAft>
              <a:buSzPts val="1200"/>
              <a:buFont typeface="Montserrat"/>
              <a:buChar char="■"/>
              <a:defRPr sz="1200">
                <a:latin typeface="Montserrat"/>
                <a:ea typeface="Montserrat"/>
                <a:cs typeface="Montserrat"/>
                <a:sym typeface="Montserrat"/>
              </a:defRPr>
            </a:lvl9pPr>
          </a:lstStyle>
          <a:p/>
        </p:txBody>
      </p:sp>
      <p:sp>
        <p:nvSpPr>
          <p:cNvPr id="124" name="Shape 124"/>
          <p:cNvSpPr txBox="1"/>
          <p:nvPr>
            <p:ph idx="2" type="body"/>
          </p:nvPr>
        </p:nvSpPr>
        <p:spPr>
          <a:xfrm>
            <a:off x="269700" y="4663225"/>
            <a:ext cx="5953500" cy="215700"/>
          </a:xfrm>
          <a:prstGeom prst="rect">
            <a:avLst/>
          </a:prstGeom>
        </p:spPr>
        <p:txBody>
          <a:bodyPr anchorCtr="0" anchor="ctr" bIns="91425" lIns="91425" spcFirstLastPara="1" rIns="91425" wrap="square" tIns="91425"/>
          <a:lstStyle>
            <a:lvl1pPr indent="-304800" lvl="0" marL="457200" rtl="0">
              <a:lnSpc>
                <a:spcPct val="100000"/>
              </a:lnSpc>
              <a:spcBef>
                <a:spcPts val="0"/>
              </a:spcBef>
              <a:spcAft>
                <a:spcPts val="0"/>
              </a:spcAft>
              <a:buClr>
                <a:srgbClr val="741BDA"/>
              </a:buClr>
              <a:buSzPts val="1200"/>
              <a:buFont typeface="Montserrat Medium"/>
              <a:buChar char="●"/>
              <a:defRPr sz="1200">
                <a:solidFill>
                  <a:srgbClr val="741BDA"/>
                </a:solidFill>
                <a:latin typeface="Montserrat Medium"/>
                <a:ea typeface="Montserrat Medium"/>
                <a:cs typeface="Montserrat Medium"/>
                <a:sym typeface="Montserrat Medium"/>
              </a:defRPr>
            </a:lvl1pPr>
            <a:lvl2pPr indent="-317500" lvl="1" marL="914400" rtl="0">
              <a:lnSpc>
                <a:spcPct val="100000"/>
              </a:lnSpc>
              <a:spcBef>
                <a:spcPts val="0"/>
              </a:spcBef>
              <a:spcAft>
                <a:spcPts val="0"/>
              </a:spcAft>
              <a:buClr>
                <a:srgbClr val="741BDA"/>
              </a:buClr>
              <a:buSzPts val="1400"/>
              <a:buFont typeface="Montserrat Medium"/>
              <a:buChar char="○"/>
              <a:defRPr>
                <a:solidFill>
                  <a:srgbClr val="741BDA"/>
                </a:solidFill>
                <a:latin typeface="Montserrat Medium"/>
                <a:ea typeface="Montserrat Medium"/>
                <a:cs typeface="Montserrat Medium"/>
                <a:sym typeface="Montserrat Medium"/>
              </a:defRPr>
            </a:lvl2pPr>
            <a:lvl3pPr indent="-317500" lvl="2" marL="1371600" rtl="0">
              <a:lnSpc>
                <a:spcPct val="100000"/>
              </a:lnSpc>
              <a:spcBef>
                <a:spcPts val="0"/>
              </a:spcBef>
              <a:spcAft>
                <a:spcPts val="0"/>
              </a:spcAft>
              <a:buClr>
                <a:srgbClr val="741BDA"/>
              </a:buClr>
              <a:buSzPts val="1400"/>
              <a:buFont typeface="Montserrat Medium"/>
              <a:buChar char="■"/>
              <a:defRPr>
                <a:solidFill>
                  <a:srgbClr val="741BDA"/>
                </a:solidFill>
                <a:latin typeface="Montserrat Medium"/>
                <a:ea typeface="Montserrat Medium"/>
                <a:cs typeface="Montserrat Medium"/>
                <a:sym typeface="Montserrat Medium"/>
              </a:defRPr>
            </a:lvl3pPr>
            <a:lvl4pPr indent="-317500" lvl="3" marL="1828800" rtl="0">
              <a:lnSpc>
                <a:spcPct val="100000"/>
              </a:lnSpc>
              <a:spcBef>
                <a:spcPts val="0"/>
              </a:spcBef>
              <a:spcAft>
                <a:spcPts val="0"/>
              </a:spcAft>
              <a:buClr>
                <a:srgbClr val="741BDA"/>
              </a:buClr>
              <a:buSzPts val="1400"/>
              <a:buFont typeface="Montserrat Medium"/>
              <a:buChar char="●"/>
              <a:defRPr>
                <a:solidFill>
                  <a:srgbClr val="741BDA"/>
                </a:solidFill>
                <a:latin typeface="Montserrat Medium"/>
                <a:ea typeface="Montserrat Medium"/>
                <a:cs typeface="Montserrat Medium"/>
                <a:sym typeface="Montserrat Medium"/>
              </a:defRPr>
            </a:lvl4pPr>
            <a:lvl5pPr indent="-317500" lvl="4" marL="2286000" rtl="0">
              <a:lnSpc>
                <a:spcPct val="100000"/>
              </a:lnSpc>
              <a:spcBef>
                <a:spcPts val="0"/>
              </a:spcBef>
              <a:spcAft>
                <a:spcPts val="0"/>
              </a:spcAft>
              <a:buClr>
                <a:srgbClr val="741BDA"/>
              </a:buClr>
              <a:buSzPts val="1400"/>
              <a:buFont typeface="Montserrat Medium"/>
              <a:buChar char="○"/>
              <a:defRPr>
                <a:solidFill>
                  <a:srgbClr val="741BDA"/>
                </a:solidFill>
                <a:latin typeface="Montserrat Medium"/>
                <a:ea typeface="Montserrat Medium"/>
                <a:cs typeface="Montserrat Medium"/>
                <a:sym typeface="Montserrat Medium"/>
              </a:defRPr>
            </a:lvl5pPr>
            <a:lvl6pPr indent="-317500" lvl="5" marL="2743200" rtl="0">
              <a:lnSpc>
                <a:spcPct val="100000"/>
              </a:lnSpc>
              <a:spcBef>
                <a:spcPts val="0"/>
              </a:spcBef>
              <a:spcAft>
                <a:spcPts val="0"/>
              </a:spcAft>
              <a:buClr>
                <a:srgbClr val="741BDA"/>
              </a:buClr>
              <a:buSzPts val="1400"/>
              <a:buFont typeface="Montserrat Medium"/>
              <a:buChar char="■"/>
              <a:defRPr>
                <a:solidFill>
                  <a:srgbClr val="741BDA"/>
                </a:solidFill>
                <a:latin typeface="Montserrat Medium"/>
                <a:ea typeface="Montserrat Medium"/>
                <a:cs typeface="Montserrat Medium"/>
                <a:sym typeface="Montserrat Medium"/>
              </a:defRPr>
            </a:lvl6pPr>
            <a:lvl7pPr indent="-317500" lvl="6" marL="3200400" rtl="0">
              <a:lnSpc>
                <a:spcPct val="100000"/>
              </a:lnSpc>
              <a:spcBef>
                <a:spcPts val="0"/>
              </a:spcBef>
              <a:spcAft>
                <a:spcPts val="0"/>
              </a:spcAft>
              <a:buClr>
                <a:srgbClr val="741BDA"/>
              </a:buClr>
              <a:buSzPts val="1400"/>
              <a:buFont typeface="Montserrat Medium"/>
              <a:buChar char="●"/>
              <a:defRPr>
                <a:solidFill>
                  <a:srgbClr val="741BDA"/>
                </a:solidFill>
                <a:latin typeface="Montserrat Medium"/>
                <a:ea typeface="Montserrat Medium"/>
                <a:cs typeface="Montserrat Medium"/>
                <a:sym typeface="Montserrat Medium"/>
              </a:defRPr>
            </a:lvl7pPr>
            <a:lvl8pPr indent="-317500" lvl="7" marL="3657600" rtl="0">
              <a:lnSpc>
                <a:spcPct val="100000"/>
              </a:lnSpc>
              <a:spcBef>
                <a:spcPts val="0"/>
              </a:spcBef>
              <a:spcAft>
                <a:spcPts val="0"/>
              </a:spcAft>
              <a:buClr>
                <a:srgbClr val="741BDA"/>
              </a:buClr>
              <a:buSzPts val="1400"/>
              <a:buFont typeface="Montserrat Medium"/>
              <a:buChar char="○"/>
              <a:defRPr>
                <a:solidFill>
                  <a:srgbClr val="741BDA"/>
                </a:solidFill>
                <a:latin typeface="Montserrat Medium"/>
                <a:ea typeface="Montserrat Medium"/>
                <a:cs typeface="Montserrat Medium"/>
                <a:sym typeface="Montserrat Medium"/>
              </a:defRPr>
            </a:lvl8pPr>
            <a:lvl9pPr indent="-317500" lvl="8" marL="4114800" rtl="0">
              <a:lnSpc>
                <a:spcPct val="100000"/>
              </a:lnSpc>
              <a:spcBef>
                <a:spcPts val="0"/>
              </a:spcBef>
              <a:spcAft>
                <a:spcPts val="0"/>
              </a:spcAft>
              <a:buClr>
                <a:srgbClr val="741BDA"/>
              </a:buClr>
              <a:buSzPts val="1400"/>
              <a:buFont typeface="Montserrat Medium"/>
              <a:buChar char="■"/>
              <a:defRPr>
                <a:solidFill>
                  <a:srgbClr val="741BDA"/>
                </a:solidFill>
                <a:latin typeface="Montserrat Medium"/>
                <a:ea typeface="Montserrat Medium"/>
                <a:cs typeface="Montserrat Medium"/>
                <a:sym typeface="Montserrat Medium"/>
              </a:defRPr>
            </a:lvl9pPr>
          </a:lstStyle>
          <a:p/>
        </p:txBody>
      </p:sp>
      <p:sp>
        <p:nvSpPr>
          <p:cNvPr id="125" name="Shape 125"/>
          <p:cNvSpPr/>
          <p:nvPr/>
        </p:nvSpPr>
        <p:spPr>
          <a:xfrm>
            <a:off x="4052250" y="4587025"/>
            <a:ext cx="331583" cy="331583"/>
          </a:xfrm>
          <a:prstGeom prst="rect">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and text slide">
  <p:cSld name="SECTION_TITLE_AND_DESCRIPTION_1_1">
    <p:spTree>
      <p:nvGrpSpPr>
        <p:cNvPr id="126" name="Shape 126"/>
        <p:cNvGrpSpPr/>
        <p:nvPr/>
      </p:nvGrpSpPr>
      <p:grpSpPr>
        <a:xfrm>
          <a:off x="0" y="0"/>
          <a:ext cx="0" cy="0"/>
          <a:chOff x="0" y="0"/>
          <a:chExt cx="0" cy="0"/>
        </a:xfrm>
      </p:grpSpPr>
      <p:sp>
        <p:nvSpPr>
          <p:cNvPr id="127" name="Shape 127"/>
          <p:cNvSpPr/>
          <p:nvPr/>
        </p:nvSpPr>
        <p:spPr>
          <a:xfrm>
            <a:off x="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8" name="Shape 1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
        <p:nvSpPr>
          <p:cNvPr id="129" name="Shape 129"/>
          <p:cNvSpPr txBox="1"/>
          <p:nvPr>
            <p:ph type="title"/>
          </p:nvPr>
        </p:nvSpPr>
        <p:spPr>
          <a:xfrm>
            <a:off x="5007550" y="445025"/>
            <a:ext cx="3837000" cy="1030200"/>
          </a:xfrm>
          <a:prstGeom prst="rect">
            <a:avLst/>
          </a:prstGeom>
        </p:spPr>
        <p:txBody>
          <a:bodyPr anchorCtr="0" anchor="t" bIns="91425" lIns="91425" spcFirstLastPara="1" rIns="91425" wrap="square" tIns="91425"/>
          <a:lstStyle>
            <a:lvl1pPr lvl="0" rtl="0">
              <a:spcBef>
                <a:spcPts val="0"/>
              </a:spcBef>
              <a:spcAft>
                <a:spcPts val="0"/>
              </a:spcAft>
              <a:buClr>
                <a:srgbClr val="741BDA"/>
              </a:buClr>
              <a:buSzPts val="2800"/>
              <a:buFont typeface="Montserrat"/>
              <a:buNone/>
              <a:defRPr b="1">
                <a:solidFill>
                  <a:srgbClr val="741BDA"/>
                </a:solidFill>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0" name="Shape 130"/>
          <p:cNvSpPr txBox="1"/>
          <p:nvPr>
            <p:ph idx="1" type="body"/>
          </p:nvPr>
        </p:nvSpPr>
        <p:spPr>
          <a:xfrm>
            <a:off x="5007550" y="1790625"/>
            <a:ext cx="3680700" cy="2778000"/>
          </a:xfrm>
          <a:prstGeom prst="rect">
            <a:avLst/>
          </a:prstGeom>
        </p:spPr>
        <p:txBody>
          <a:bodyPr anchorCtr="0" anchor="t" bIns="91425" lIns="91425" spcFirstLastPara="1" rIns="91425" wrap="square" tIns="91425"/>
          <a:lstStyle>
            <a:lvl1pPr indent="-317500" lvl="0" marL="457200" rtl="0">
              <a:spcBef>
                <a:spcPts val="0"/>
              </a:spcBef>
              <a:spcAft>
                <a:spcPts val="0"/>
              </a:spcAft>
              <a:buClr>
                <a:srgbClr val="212725"/>
              </a:buClr>
              <a:buSzPts val="1400"/>
              <a:buFont typeface="Montserrat"/>
              <a:buChar char="●"/>
              <a:defRPr sz="1400">
                <a:solidFill>
                  <a:srgbClr val="212725"/>
                </a:solidFill>
                <a:latin typeface="Montserrat"/>
                <a:ea typeface="Montserrat"/>
                <a:cs typeface="Montserrat"/>
                <a:sym typeface="Montserrat"/>
              </a:defRPr>
            </a:lvl1pPr>
            <a:lvl2pPr indent="-304800" lvl="1" marL="914400" rtl="0">
              <a:spcBef>
                <a:spcPts val="1600"/>
              </a:spcBef>
              <a:spcAft>
                <a:spcPts val="0"/>
              </a:spcAft>
              <a:buSzPts val="1200"/>
              <a:buFont typeface="Montserrat"/>
              <a:buChar char="○"/>
              <a:defRPr sz="1200">
                <a:latin typeface="Montserrat"/>
                <a:ea typeface="Montserrat"/>
                <a:cs typeface="Montserrat"/>
                <a:sym typeface="Montserrat"/>
              </a:defRPr>
            </a:lvl2pPr>
            <a:lvl3pPr indent="-304800" lvl="2" marL="1371600" rtl="0">
              <a:spcBef>
                <a:spcPts val="1600"/>
              </a:spcBef>
              <a:spcAft>
                <a:spcPts val="0"/>
              </a:spcAft>
              <a:buSzPts val="1200"/>
              <a:buFont typeface="Montserrat"/>
              <a:buChar char="■"/>
              <a:defRPr sz="1200">
                <a:latin typeface="Montserrat"/>
                <a:ea typeface="Montserrat"/>
                <a:cs typeface="Montserrat"/>
                <a:sym typeface="Montserrat"/>
              </a:defRPr>
            </a:lvl3pPr>
            <a:lvl4pPr indent="-304800" lvl="3" marL="1828800" rtl="0">
              <a:spcBef>
                <a:spcPts val="1600"/>
              </a:spcBef>
              <a:spcAft>
                <a:spcPts val="0"/>
              </a:spcAft>
              <a:buSzPts val="1200"/>
              <a:buFont typeface="Montserrat"/>
              <a:buChar char="●"/>
              <a:defRPr sz="1200">
                <a:latin typeface="Montserrat"/>
                <a:ea typeface="Montserrat"/>
                <a:cs typeface="Montserrat"/>
                <a:sym typeface="Montserrat"/>
              </a:defRPr>
            </a:lvl4pPr>
            <a:lvl5pPr indent="-304800" lvl="4" marL="2286000" rtl="0">
              <a:spcBef>
                <a:spcPts val="1600"/>
              </a:spcBef>
              <a:spcAft>
                <a:spcPts val="0"/>
              </a:spcAft>
              <a:buSzPts val="1200"/>
              <a:buFont typeface="Montserrat"/>
              <a:buChar char="○"/>
              <a:defRPr sz="1200">
                <a:latin typeface="Montserrat"/>
                <a:ea typeface="Montserrat"/>
                <a:cs typeface="Montserrat"/>
                <a:sym typeface="Montserrat"/>
              </a:defRPr>
            </a:lvl5pPr>
            <a:lvl6pPr indent="-304800" lvl="5" marL="2743200" rtl="0">
              <a:spcBef>
                <a:spcPts val="1600"/>
              </a:spcBef>
              <a:spcAft>
                <a:spcPts val="0"/>
              </a:spcAft>
              <a:buSzPts val="1200"/>
              <a:buFont typeface="Montserrat"/>
              <a:buChar char="■"/>
              <a:defRPr sz="1200">
                <a:latin typeface="Montserrat"/>
                <a:ea typeface="Montserrat"/>
                <a:cs typeface="Montserrat"/>
                <a:sym typeface="Montserrat"/>
              </a:defRPr>
            </a:lvl6pPr>
            <a:lvl7pPr indent="-304800" lvl="6" marL="3200400" rtl="0">
              <a:spcBef>
                <a:spcPts val="1600"/>
              </a:spcBef>
              <a:spcAft>
                <a:spcPts val="0"/>
              </a:spcAft>
              <a:buSzPts val="1200"/>
              <a:buFont typeface="Montserrat"/>
              <a:buChar char="●"/>
              <a:defRPr sz="1200">
                <a:latin typeface="Montserrat"/>
                <a:ea typeface="Montserrat"/>
                <a:cs typeface="Montserrat"/>
                <a:sym typeface="Montserrat"/>
              </a:defRPr>
            </a:lvl7pPr>
            <a:lvl8pPr indent="-304800" lvl="7" marL="3657600" rtl="0">
              <a:spcBef>
                <a:spcPts val="1600"/>
              </a:spcBef>
              <a:spcAft>
                <a:spcPts val="0"/>
              </a:spcAft>
              <a:buSzPts val="1200"/>
              <a:buFont typeface="Montserrat"/>
              <a:buChar char="○"/>
              <a:defRPr sz="1200">
                <a:latin typeface="Montserrat"/>
                <a:ea typeface="Montserrat"/>
                <a:cs typeface="Montserrat"/>
                <a:sym typeface="Montserrat"/>
              </a:defRPr>
            </a:lvl8pPr>
            <a:lvl9pPr indent="-304800" lvl="8" marL="4114800" rtl="0">
              <a:spcBef>
                <a:spcPts val="1600"/>
              </a:spcBef>
              <a:spcAft>
                <a:spcPts val="1600"/>
              </a:spcAft>
              <a:buSzPts val="1200"/>
              <a:buFont typeface="Montserrat"/>
              <a:buChar char="■"/>
              <a:defRPr sz="1200">
                <a:latin typeface="Montserrat"/>
                <a:ea typeface="Montserrat"/>
                <a:cs typeface="Montserrat"/>
                <a:sym typeface="Montserrat"/>
              </a:defRPr>
            </a:lvl9pPr>
          </a:lstStyle>
          <a:p/>
        </p:txBody>
      </p:sp>
      <p:sp>
        <p:nvSpPr>
          <p:cNvPr id="131" name="Shape 131"/>
          <p:cNvSpPr txBox="1"/>
          <p:nvPr>
            <p:ph idx="2" type="body"/>
          </p:nvPr>
        </p:nvSpPr>
        <p:spPr>
          <a:xfrm>
            <a:off x="4965550" y="4663225"/>
            <a:ext cx="5953500" cy="215700"/>
          </a:xfrm>
          <a:prstGeom prst="rect">
            <a:avLst/>
          </a:prstGeom>
        </p:spPr>
        <p:txBody>
          <a:bodyPr anchorCtr="0" anchor="ctr" bIns="91425" lIns="91425" spcFirstLastPara="1" rIns="91425" wrap="square" tIns="91425"/>
          <a:lstStyle>
            <a:lvl1pPr indent="-304800" lvl="0" marL="457200" rtl="0">
              <a:lnSpc>
                <a:spcPct val="100000"/>
              </a:lnSpc>
              <a:spcBef>
                <a:spcPts val="0"/>
              </a:spcBef>
              <a:spcAft>
                <a:spcPts val="0"/>
              </a:spcAft>
              <a:buClr>
                <a:srgbClr val="741BDA"/>
              </a:buClr>
              <a:buSzPts val="1200"/>
              <a:buFont typeface="Montserrat Medium"/>
              <a:buChar char="●"/>
              <a:defRPr sz="1200">
                <a:solidFill>
                  <a:srgbClr val="741BDA"/>
                </a:solidFill>
                <a:latin typeface="Montserrat Medium"/>
                <a:ea typeface="Montserrat Medium"/>
                <a:cs typeface="Montserrat Medium"/>
                <a:sym typeface="Montserrat Medium"/>
              </a:defRPr>
            </a:lvl1pPr>
            <a:lvl2pPr indent="-317500" lvl="1" marL="914400" rtl="0">
              <a:lnSpc>
                <a:spcPct val="100000"/>
              </a:lnSpc>
              <a:spcBef>
                <a:spcPts val="0"/>
              </a:spcBef>
              <a:spcAft>
                <a:spcPts val="0"/>
              </a:spcAft>
              <a:buClr>
                <a:srgbClr val="741BDA"/>
              </a:buClr>
              <a:buSzPts val="1400"/>
              <a:buFont typeface="Montserrat Medium"/>
              <a:buChar char="○"/>
              <a:defRPr>
                <a:solidFill>
                  <a:srgbClr val="741BDA"/>
                </a:solidFill>
                <a:latin typeface="Montserrat Medium"/>
                <a:ea typeface="Montserrat Medium"/>
                <a:cs typeface="Montserrat Medium"/>
                <a:sym typeface="Montserrat Medium"/>
              </a:defRPr>
            </a:lvl2pPr>
            <a:lvl3pPr indent="-317500" lvl="2" marL="1371600" rtl="0">
              <a:lnSpc>
                <a:spcPct val="100000"/>
              </a:lnSpc>
              <a:spcBef>
                <a:spcPts val="0"/>
              </a:spcBef>
              <a:spcAft>
                <a:spcPts val="0"/>
              </a:spcAft>
              <a:buClr>
                <a:srgbClr val="741BDA"/>
              </a:buClr>
              <a:buSzPts val="1400"/>
              <a:buFont typeface="Montserrat Medium"/>
              <a:buChar char="■"/>
              <a:defRPr>
                <a:solidFill>
                  <a:srgbClr val="741BDA"/>
                </a:solidFill>
                <a:latin typeface="Montserrat Medium"/>
                <a:ea typeface="Montserrat Medium"/>
                <a:cs typeface="Montserrat Medium"/>
                <a:sym typeface="Montserrat Medium"/>
              </a:defRPr>
            </a:lvl3pPr>
            <a:lvl4pPr indent="-317500" lvl="3" marL="1828800" rtl="0">
              <a:lnSpc>
                <a:spcPct val="100000"/>
              </a:lnSpc>
              <a:spcBef>
                <a:spcPts val="0"/>
              </a:spcBef>
              <a:spcAft>
                <a:spcPts val="0"/>
              </a:spcAft>
              <a:buClr>
                <a:srgbClr val="741BDA"/>
              </a:buClr>
              <a:buSzPts val="1400"/>
              <a:buFont typeface="Montserrat Medium"/>
              <a:buChar char="●"/>
              <a:defRPr>
                <a:solidFill>
                  <a:srgbClr val="741BDA"/>
                </a:solidFill>
                <a:latin typeface="Montserrat Medium"/>
                <a:ea typeface="Montserrat Medium"/>
                <a:cs typeface="Montserrat Medium"/>
                <a:sym typeface="Montserrat Medium"/>
              </a:defRPr>
            </a:lvl4pPr>
            <a:lvl5pPr indent="-317500" lvl="4" marL="2286000" rtl="0">
              <a:lnSpc>
                <a:spcPct val="100000"/>
              </a:lnSpc>
              <a:spcBef>
                <a:spcPts val="0"/>
              </a:spcBef>
              <a:spcAft>
                <a:spcPts val="0"/>
              </a:spcAft>
              <a:buClr>
                <a:srgbClr val="741BDA"/>
              </a:buClr>
              <a:buSzPts val="1400"/>
              <a:buFont typeface="Montserrat Medium"/>
              <a:buChar char="○"/>
              <a:defRPr>
                <a:solidFill>
                  <a:srgbClr val="741BDA"/>
                </a:solidFill>
                <a:latin typeface="Montserrat Medium"/>
                <a:ea typeface="Montserrat Medium"/>
                <a:cs typeface="Montserrat Medium"/>
                <a:sym typeface="Montserrat Medium"/>
              </a:defRPr>
            </a:lvl5pPr>
            <a:lvl6pPr indent="-317500" lvl="5" marL="2743200" rtl="0">
              <a:lnSpc>
                <a:spcPct val="100000"/>
              </a:lnSpc>
              <a:spcBef>
                <a:spcPts val="0"/>
              </a:spcBef>
              <a:spcAft>
                <a:spcPts val="0"/>
              </a:spcAft>
              <a:buClr>
                <a:srgbClr val="741BDA"/>
              </a:buClr>
              <a:buSzPts val="1400"/>
              <a:buFont typeface="Montserrat Medium"/>
              <a:buChar char="■"/>
              <a:defRPr>
                <a:solidFill>
                  <a:srgbClr val="741BDA"/>
                </a:solidFill>
                <a:latin typeface="Montserrat Medium"/>
                <a:ea typeface="Montserrat Medium"/>
                <a:cs typeface="Montserrat Medium"/>
                <a:sym typeface="Montserrat Medium"/>
              </a:defRPr>
            </a:lvl6pPr>
            <a:lvl7pPr indent="-317500" lvl="6" marL="3200400" rtl="0">
              <a:lnSpc>
                <a:spcPct val="100000"/>
              </a:lnSpc>
              <a:spcBef>
                <a:spcPts val="0"/>
              </a:spcBef>
              <a:spcAft>
                <a:spcPts val="0"/>
              </a:spcAft>
              <a:buClr>
                <a:srgbClr val="741BDA"/>
              </a:buClr>
              <a:buSzPts val="1400"/>
              <a:buFont typeface="Montserrat Medium"/>
              <a:buChar char="●"/>
              <a:defRPr>
                <a:solidFill>
                  <a:srgbClr val="741BDA"/>
                </a:solidFill>
                <a:latin typeface="Montserrat Medium"/>
                <a:ea typeface="Montserrat Medium"/>
                <a:cs typeface="Montserrat Medium"/>
                <a:sym typeface="Montserrat Medium"/>
              </a:defRPr>
            </a:lvl7pPr>
            <a:lvl8pPr indent="-317500" lvl="7" marL="3657600" rtl="0">
              <a:lnSpc>
                <a:spcPct val="100000"/>
              </a:lnSpc>
              <a:spcBef>
                <a:spcPts val="0"/>
              </a:spcBef>
              <a:spcAft>
                <a:spcPts val="0"/>
              </a:spcAft>
              <a:buClr>
                <a:srgbClr val="741BDA"/>
              </a:buClr>
              <a:buSzPts val="1400"/>
              <a:buFont typeface="Montserrat Medium"/>
              <a:buChar char="○"/>
              <a:defRPr>
                <a:solidFill>
                  <a:srgbClr val="741BDA"/>
                </a:solidFill>
                <a:latin typeface="Montserrat Medium"/>
                <a:ea typeface="Montserrat Medium"/>
                <a:cs typeface="Montserrat Medium"/>
                <a:sym typeface="Montserrat Medium"/>
              </a:defRPr>
            </a:lvl8pPr>
            <a:lvl9pPr indent="-317500" lvl="8" marL="4114800" rtl="0">
              <a:lnSpc>
                <a:spcPct val="100000"/>
              </a:lnSpc>
              <a:spcBef>
                <a:spcPts val="0"/>
              </a:spcBef>
              <a:spcAft>
                <a:spcPts val="0"/>
              </a:spcAft>
              <a:buClr>
                <a:srgbClr val="741BDA"/>
              </a:buClr>
              <a:buSzPts val="1400"/>
              <a:buFont typeface="Montserrat Medium"/>
              <a:buChar char="■"/>
              <a:defRPr>
                <a:solidFill>
                  <a:srgbClr val="741BDA"/>
                </a:solidFill>
                <a:latin typeface="Montserrat Medium"/>
                <a:ea typeface="Montserrat Medium"/>
                <a:cs typeface="Montserrat Medium"/>
                <a:sym typeface="Montserrat Medium"/>
              </a:defRPr>
            </a:lvl9pPr>
          </a:lstStyle>
          <a:p/>
        </p:txBody>
      </p:sp>
      <p:sp>
        <p:nvSpPr>
          <p:cNvPr id="132" name="Shape 132"/>
          <p:cNvSpPr/>
          <p:nvPr/>
        </p:nvSpPr>
        <p:spPr>
          <a:xfrm>
            <a:off x="8650700" y="4587025"/>
            <a:ext cx="331583" cy="331583"/>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Image slide">
  <p:cSld name="SECTION_TITLE_AND_DESCRIPTION_1_1_1">
    <p:spTree>
      <p:nvGrpSpPr>
        <p:cNvPr id="133" name="Shape 133"/>
        <p:cNvGrpSpPr/>
        <p:nvPr/>
      </p:nvGrpSpPr>
      <p:grpSpPr>
        <a:xfrm>
          <a:off x="0" y="0"/>
          <a:ext cx="0" cy="0"/>
          <a:chOff x="0" y="0"/>
          <a:chExt cx="0" cy="0"/>
        </a:xfrm>
      </p:grpSpPr>
      <p:sp>
        <p:nvSpPr>
          <p:cNvPr id="134" name="Shape 134"/>
          <p:cNvSpPr/>
          <p:nvPr/>
        </p:nvSpPr>
        <p:spPr>
          <a:xfrm>
            <a:off x="0" y="-125"/>
            <a:ext cx="9144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5" name="Shape 1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
        <p:nvSpPr>
          <p:cNvPr id="136" name="Shape 136"/>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rtl="0" algn="ctr">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rgbClr val="2DCCD3"/>
        </a:solidFill>
      </p:bgPr>
    </p:bg>
    <p:spTree>
      <p:nvGrpSpPr>
        <p:cNvPr id="137" name="Shape 137"/>
        <p:cNvGrpSpPr/>
        <p:nvPr/>
      </p:nvGrpSpPr>
      <p:grpSpPr>
        <a:xfrm>
          <a:off x="0" y="0"/>
          <a:ext cx="0" cy="0"/>
          <a:chOff x="0" y="0"/>
          <a:chExt cx="0" cy="0"/>
        </a:xfrm>
      </p:grpSpPr>
      <p:sp>
        <p:nvSpPr>
          <p:cNvPr id="138" name="Shape 138"/>
          <p:cNvSpPr txBox="1"/>
          <p:nvPr>
            <p:ph hasCustomPrompt="1" type="title"/>
          </p:nvPr>
        </p:nvSpPr>
        <p:spPr>
          <a:xfrm>
            <a:off x="658850" y="1590000"/>
            <a:ext cx="4512000" cy="1963500"/>
          </a:xfrm>
          <a:prstGeom prst="rect">
            <a:avLst/>
          </a:prstGeom>
        </p:spPr>
        <p:txBody>
          <a:bodyPr anchorCtr="0" anchor="b" bIns="91425" lIns="91425" spcFirstLastPara="1" rIns="91425" wrap="square" tIns="91425"/>
          <a:lstStyle>
            <a:lvl1pPr lvl="0" rtl="0" algn="ctr">
              <a:spcBef>
                <a:spcPts val="0"/>
              </a:spcBef>
              <a:spcAft>
                <a:spcPts val="0"/>
              </a:spcAft>
              <a:buClr>
                <a:srgbClr val="741BDA"/>
              </a:buClr>
              <a:buSzPts val="12000"/>
              <a:buFont typeface="Montserrat"/>
              <a:buNone/>
              <a:defRPr b="1" sz="12000">
                <a:solidFill>
                  <a:srgbClr val="741BDA"/>
                </a:solidFill>
                <a:latin typeface="Montserrat"/>
                <a:ea typeface="Montserrat"/>
                <a:cs typeface="Montserrat"/>
                <a:sym typeface="Montserrat"/>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39" name="Shape 139"/>
          <p:cNvSpPr txBox="1"/>
          <p:nvPr>
            <p:ph idx="1" type="body"/>
          </p:nvPr>
        </p:nvSpPr>
        <p:spPr>
          <a:xfrm>
            <a:off x="4714125" y="2119550"/>
            <a:ext cx="4995300" cy="1300800"/>
          </a:xfrm>
          <a:prstGeom prst="rect">
            <a:avLst/>
          </a:prstGeom>
        </p:spPr>
        <p:txBody>
          <a:bodyPr anchorCtr="0" anchor="t" bIns="91425" lIns="91425" spcFirstLastPara="1" rIns="91425" wrap="square" tIns="91425"/>
          <a:lstStyle>
            <a:lvl1pPr indent="-342900" lvl="0" marL="457200" rtl="0">
              <a:spcBef>
                <a:spcPts val="0"/>
              </a:spcBef>
              <a:spcAft>
                <a:spcPts val="0"/>
              </a:spcAft>
              <a:buClr>
                <a:srgbClr val="741BDA"/>
              </a:buClr>
              <a:buSzPts val="1800"/>
              <a:buFont typeface="Montserrat"/>
              <a:buChar char="●"/>
              <a:defRPr>
                <a:solidFill>
                  <a:srgbClr val="741BDA"/>
                </a:solidFill>
                <a:latin typeface="Montserrat"/>
                <a:ea typeface="Montserrat"/>
                <a:cs typeface="Montserrat"/>
                <a:sym typeface="Montserrat"/>
              </a:defRPr>
            </a:lvl1pPr>
            <a:lvl2pPr indent="-317500" lvl="1" marL="914400" rtl="0">
              <a:spcBef>
                <a:spcPts val="1600"/>
              </a:spcBef>
              <a:spcAft>
                <a:spcPts val="0"/>
              </a:spcAft>
              <a:buClr>
                <a:srgbClr val="741BDA"/>
              </a:buClr>
              <a:buSzPts val="1400"/>
              <a:buFont typeface="Montserrat"/>
              <a:buChar char="○"/>
              <a:defRPr>
                <a:solidFill>
                  <a:srgbClr val="741BDA"/>
                </a:solidFill>
                <a:latin typeface="Montserrat"/>
                <a:ea typeface="Montserrat"/>
                <a:cs typeface="Montserrat"/>
                <a:sym typeface="Montserrat"/>
              </a:defRPr>
            </a:lvl2pPr>
            <a:lvl3pPr indent="-317500" lvl="2" marL="1371600" rtl="0">
              <a:spcBef>
                <a:spcPts val="1600"/>
              </a:spcBef>
              <a:spcAft>
                <a:spcPts val="0"/>
              </a:spcAft>
              <a:buClr>
                <a:srgbClr val="741BDA"/>
              </a:buClr>
              <a:buSzPts val="1400"/>
              <a:buFont typeface="Montserrat"/>
              <a:buChar char="■"/>
              <a:defRPr>
                <a:solidFill>
                  <a:srgbClr val="741BDA"/>
                </a:solidFill>
                <a:latin typeface="Montserrat"/>
                <a:ea typeface="Montserrat"/>
                <a:cs typeface="Montserrat"/>
                <a:sym typeface="Montserrat"/>
              </a:defRPr>
            </a:lvl3pPr>
            <a:lvl4pPr indent="-317500" lvl="3" marL="1828800" rtl="0">
              <a:spcBef>
                <a:spcPts val="1600"/>
              </a:spcBef>
              <a:spcAft>
                <a:spcPts val="0"/>
              </a:spcAft>
              <a:buClr>
                <a:srgbClr val="741BDA"/>
              </a:buClr>
              <a:buSzPts val="1400"/>
              <a:buFont typeface="Montserrat"/>
              <a:buChar char="●"/>
              <a:defRPr>
                <a:solidFill>
                  <a:srgbClr val="741BDA"/>
                </a:solidFill>
                <a:latin typeface="Montserrat"/>
                <a:ea typeface="Montserrat"/>
                <a:cs typeface="Montserrat"/>
                <a:sym typeface="Montserrat"/>
              </a:defRPr>
            </a:lvl4pPr>
            <a:lvl5pPr indent="-317500" lvl="4" marL="2286000" rtl="0">
              <a:spcBef>
                <a:spcPts val="1600"/>
              </a:spcBef>
              <a:spcAft>
                <a:spcPts val="0"/>
              </a:spcAft>
              <a:buClr>
                <a:srgbClr val="741BDA"/>
              </a:buClr>
              <a:buSzPts val="1400"/>
              <a:buFont typeface="Montserrat"/>
              <a:buChar char="○"/>
              <a:defRPr>
                <a:solidFill>
                  <a:srgbClr val="741BDA"/>
                </a:solidFill>
                <a:latin typeface="Montserrat"/>
                <a:ea typeface="Montserrat"/>
                <a:cs typeface="Montserrat"/>
                <a:sym typeface="Montserrat"/>
              </a:defRPr>
            </a:lvl5pPr>
            <a:lvl6pPr indent="-317500" lvl="5" marL="2743200" rtl="0">
              <a:spcBef>
                <a:spcPts val="1600"/>
              </a:spcBef>
              <a:spcAft>
                <a:spcPts val="0"/>
              </a:spcAft>
              <a:buClr>
                <a:srgbClr val="741BDA"/>
              </a:buClr>
              <a:buSzPts val="1400"/>
              <a:buFont typeface="Montserrat"/>
              <a:buChar char="■"/>
              <a:defRPr>
                <a:solidFill>
                  <a:srgbClr val="741BDA"/>
                </a:solidFill>
                <a:latin typeface="Montserrat"/>
                <a:ea typeface="Montserrat"/>
                <a:cs typeface="Montserrat"/>
                <a:sym typeface="Montserrat"/>
              </a:defRPr>
            </a:lvl6pPr>
            <a:lvl7pPr indent="-317500" lvl="6" marL="3200400" rtl="0">
              <a:spcBef>
                <a:spcPts val="1600"/>
              </a:spcBef>
              <a:spcAft>
                <a:spcPts val="0"/>
              </a:spcAft>
              <a:buClr>
                <a:srgbClr val="741BDA"/>
              </a:buClr>
              <a:buSzPts val="1400"/>
              <a:buFont typeface="Montserrat"/>
              <a:buChar char="●"/>
              <a:defRPr>
                <a:solidFill>
                  <a:srgbClr val="741BDA"/>
                </a:solidFill>
                <a:latin typeface="Montserrat"/>
                <a:ea typeface="Montserrat"/>
                <a:cs typeface="Montserrat"/>
                <a:sym typeface="Montserrat"/>
              </a:defRPr>
            </a:lvl7pPr>
            <a:lvl8pPr indent="-317500" lvl="7" marL="3657600" rtl="0">
              <a:spcBef>
                <a:spcPts val="1600"/>
              </a:spcBef>
              <a:spcAft>
                <a:spcPts val="0"/>
              </a:spcAft>
              <a:buClr>
                <a:srgbClr val="741BDA"/>
              </a:buClr>
              <a:buSzPts val="1400"/>
              <a:buFont typeface="Montserrat"/>
              <a:buChar char="○"/>
              <a:defRPr>
                <a:solidFill>
                  <a:srgbClr val="741BDA"/>
                </a:solidFill>
                <a:latin typeface="Montserrat"/>
                <a:ea typeface="Montserrat"/>
                <a:cs typeface="Montserrat"/>
                <a:sym typeface="Montserrat"/>
              </a:defRPr>
            </a:lvl8pPr>
            <a:lvl9pPr indent="-317500" lvl="8" marL="4114800" rtl="0">
              <a:spcBef>
                <a:spcPts val="1600"/>
              </a:spcBef>
              <a:spcAft>
                <a:spcPts val="1600"/>
              </a:spcAft>
              <a:buClr>
                <a:srgbClr val="741BDA"/>
              </a:buClr>
              <a:buSzPts val="1400"/>
              <a:buFont typeface="Montserrat"/>
              <a:buChar char="■"/>
              <a:defRPr>
                <a:solidFill>
                  <a:srgbClr val="741BDA"/>
                </a:solidFill>
                <a:latin typeface="Montserrat"/>
                <a:ea typeface="Montserrat"/>
                <a:cs typeface="Montserrat"/>
                <a:sym typeface="Montserrat"/>
              </a:defRPr>
            </a:lvl9pPr>
          </a:lstStyle>
          <a:p/>
        </p:txBody>
      </p:sp>
      <p:sp>
        <p:nvSpPr>
          <p:cNvPr id="140" name="Shape 1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41" name="Shape 141"/>
        <p:cNvGrpSpPr/>
        <p:nvPr/>
      </p:nvGrpSpPr>
      <p:grpSpPr>
        <a:xfrm>
          <a:off x="0" y="0"/>
          <a:ext cx="0" cy="0"/>
          <a:chOff x="0" y="0"/>
          <a:chExt cx="0" cy="0"/>
        </a:xfrm>
      </p:grpSpPr>
      <p:sp>
        <p:nvSpPr>
          <p:cNvPr id="142" name="Shape 1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trona tytułowa">
  <p:cSld name="Strona tytułowa">
    <p:bg>
      <p:bgPr>
        <a:solidFill>
          <a:srgbClr val="181C2E"/>
        </a:solidFill>
      </p:bgPr>
    </p:bg>
    <p:spTree>
      <p:nvGrpSpPr>
        <p:cNvPr id="143" name="Shape 143"/>
        <p:cNvGrpSpPr/>
        <p:nvPr/>
      </p:nvGrpSpPr>
      <p:grpSpPr>
        <a:xfrm>
          <a:off x="0" y="0"/>
          <a:ext cx="0" cy="0"/>
          <a:chOff x="0" y="0"/>
          <a:chExt cx="0" cy="0"/>
        </a:xfrm>
      </p:grpSpPr>
      <p:pic>
        <p:nvPicPr>
          <p:cNvPr descr="E:\Michal\Dokumenty\kobydesign\klienci\ESPEO\CI\2016\Prezentacja Powerpoint\materiały\espeo-layout-ppt-cover.png" id="144" name="Shape 144"/>
          <p:cNvPicPr preferRelativeResize="0"/>
          <p:nvPr/>
        </p:nvPicPr>
        <p:blipFill/>
        <p:spPr>
          <a:xfrm>
            <a:off x="0" y="-20238"/>
            <a:ext cx="9144000" cy="51636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ZABLON biały">
  <p:cSld name="SZABLON biały">
    <p:bg>
      <p:bgPr>
        <a:solidFill>
          <a:schemeClr val="lt1"/>
        </a:solidFill>
      </p:bgPr>
    </p:bg>
    <p:spTree>
      <p:nvGrpSpPr>
        <p:cNvPr id="145" name="Shape 145"/>
        <p:cNvGrpSpPr/>
        <p:nvPr/>
      </p:nvGrpSpPr>
      <p:grpSpPr>
        <a:xfrm>
          <a:off x="0" y="0"/>
          <a:ext cx="0" cy="0"/>
          <a:chOff x="0" y="0"/>
          <a:chExt cx="0" cy="0"/>
        </a:xfrm>
      </p:grpSpPr>
      <p:grpSp>
        <p:nvGrpSpPr>
          <p:cNvPr id="146" name="Shape 146"/>
          <p:cNvGrpSpPr/>
          <p:nvPr/>
        </p:nvGrpSpPr>
        <p:grpSpPr>
          <a:xfrm>
            <a:off x="4032239" y="4578460"/>
            <a:ext cx="1037418" cy="342900"/>
            <a:chOff x="10809507" y="12209226"/>
            <a:chExt cx="2766449" cy="914400"/>
          </a:xfrm>
        </p:grpSpPr>
        <p:sp>
          <p:nvSpPr>
            <p:cNvPr id="147" name="Shape 147"/>
            <p:cNvSpPr/>
            <p:nvPr/>
          </p:nvSpPr>
          <p:spPr>
            <a:xfrm>
              <a:off x="13242656" y="12422234"/>
              <a:ext cx="333300" cy="334500"/>
            </a:xfrm>
            <a:custGeom>
              <a:pathLst>
                <a:path extrusionOk="0" h="120000" w="120000">
                  <a:moveTo>
                    <a:pt x="102365" y="102428"/>
                  </a:moveTo>
                  <a:cubicBezTo>
                    <a:pt x="90322" y="114428"/>
                    <a:pt x="76129" y="120000"/>
                    <a:pt x="60215" y="120000"/>
                  </a:cubicBezTo>
                  <a:cubicBezTo>
                    <a:pt x="43440" y="120000"/>
                    <a:pt x="29677" y="114428"/>
                    <a:pt x="17634" y="102428"/>
                  </a:cubicBezTo>
                  <a:cubicBezTo>
                    <a:pt x="6021" y="90857"/>
                    <a:pt x="0" y="76714"/>
                    <a:pt x="0" y="60000"/>
                  </a:cubicBezTo>
                  <a:cubicBezTo>
                    <a:pt x="0" y="43714"/>
                    <a:pt x="6021" y="29571"/>
                    <a:pt x="17634" y="17571"/>
                  </a:cubicBezTo>
                  <a:cubicBezTo>
                    <a:pt x="29247" y="6000"/>
                    <a:pt x="43440" y="0"/>
                    <a:pt x="60215" y="0"/>
                  </a:cubicBezTo>
                  <a:cubicBezTo>
                    <a:pt x="76129" y="0"/>
                    <a:pt x="90322" y="6000"/>
                    <a:pt x="102365" y="17571"/>
                  </a:cubicBezTo>
                  <a:cubicBezTo>
                    <a:pt x="113978" y="29571"/>
                    <a:pt x="120000" y="43714"/>
                    <a:pt x="120000" y="60000"/>
                  </a:cubicBezTo>
                  <a:cubicBezTo>
                    <a:pt x="120000" y="76714"/>
                    <a:pt x="113978" y="90857"/>
                    <a:pt x="102365" y="102428"/>
                  </a:cubicBezTo>
                  <a:close/>
                  <a:moveTo>
                    <a:pt x="98064" y="44142"/>
                  </a:moveTo>
                  <a:cubicBezTo>
                    <a:pt x="95913" y="39428"/>
                    <a:pt x="92903" y="35142"/>
                    <a:pt x="89032" y="30857"/>
                  </a:cubicBezTo>
                  <a:cubicBezTo>
                    <a:pt x="80860" y="22714"/>
                    <a:pt x="71397" y="18857"/>
                    <a:pt x="60215" y="18857"/>
                  </a:cubicBezTo>
                  <a:cubicBezTo>
                    <a:pt x="48602" y="18857"/>
                    <a:pt x="38709" y="22714"/>
                    <a:pt x="30967" y="30857"/>
                  </a:cubicBezTo>
                  <a:cubicBezTo>
                    <a:pt x="22795" y="39000"/>
                    <a:pt x="18924" y="48428"/>
                    <a:pt x="18924" y="60000"/>
                  </a:cubicBezTo>
                  <a:cubicBezTo>
                    <a:pt x="18924" y="71571"/>
                    <a:pt x="22795" y="81428"/>
                    <a:pt x="30967" y="89142"/>
                  </a:cubicBezTo>
                  <a:cubicBezTo>
                    <a:pt x="38709" y="97285"/>
                    <a:pt x="48172" y="101142"/>
                    <a:pt x="60215" y="101142"/>
                  </a:cubicBezTo>
                  <a:cubicBezTo>
                    <a:pt x="71397" y="101142"/>
                    <a:pt x="80860" y="97285"/>
                    <a:pt x="89032" y="89142"/>
                  </a:cubicBezTo>
                  <a:cubicBezTo>
                    <a:pt x="97204" y="81000"/>
                    <a:pt x="101075" y="71142"/>
                    <a:pt x="101075" y="60000"/>
                  </a:cubicBezTo>
                  <a:cubicBezTo>
                    <a:pt x="101075" y="54428"/>
                    <a:pt x="100215" y="48857"/>
                    <a:pt x="98064" y="44142"/>
                  </a:cubicBezTo>
                  <a:close/>
                </a:path>
              </a:pathLst>
            </a:custGeom>
            <a:solidFill>
              <a:srgbClr val="181C2E"/>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rgbClr val="181C2E"/>
                </a:solidFill>
                <a:latin typeface="Calibri"/>
                <a:ea typeface="Calibri"/>
                <a:cs typeface="Calibri"/>
                <a:sym typeface="Calibri"/>
              </a:endParaRPr>
            </a:p>
          </p:txBody>
        </p:sp>
        <p:sp>
          <p:nvSpPr>
            <p:cNvPr id="148" name="Shape 148"/>
            <p:cNvSpPr/>
            <p:nvPr/>
          </p:nvSpPr>
          <p:spPr>
            <a:xfrm>
              <a:off x="12236307" y="12421222"/>
              <a:ext cx="257100" cy="335400"/>
            </a:xfrm>
            <a:custGeom>
              <a:pathLst>
                <a:path extrusionOk="0" h="120000" w="120000">
                  <a:moveTo>
                    <a:pt x="97116" y="113167"/>
                  </a:moveTo>
                  <a:cubicBezTo>
                    <a:pt x="91534" y="115729"/>
                    <a:pt x="81488" y="120000"/>
                    <a:pt x="57488" y="120000"/>
                  </a:cubicBezTo>
                  <a:cubicBezTo>
                    <a:pt x="30697" y="119572"/>
                    <a:pt x="16744" y="111459"/>
                    <a:pt x="11162" y="108042"/>
                  </a:cubicBezTo>
                  <a:cubicBezTo>
                    <a:pt x="0" y="100782"/>
                    <a:pt x="3348" y="87971"/>
                    <a:pt x="3348" y="87971"/>
                  </a:cubicBezTo>
                  <a:cubicBezTo>
                    <a:pt x="10046" y="88825"/>
                    <a:pt x="12837" y="89252"/>
                    <a:pt x="22325" y="93096"/>
                  </a:cubicBezTo>
                  <a:cubicBezTo>
                    <a:pt x="26232" y="94804"/>
                    <a:pt x="41860" y="100782"/>
                    <a:pt x="58046" y="101209"/>
                  </a:cubicBezTo>
                  <a:cubicBezTo>
                    <a:pt x="82046" y="102064"/>
                    <a:pt x="94883" y="97366"/>
                    <a:pt x="95441" y="87117"/>
                  </a:cubicBezTo>
                  <a:cubicBezTo>
                    <a:pt x="96000" y="79857"/>
                    <a:pt x="88744" y="74733"/>
                    <a:pt x="72000" y="71316"/>
                  </a:cubicBezTo>
                  <a:cubicBezTo>
                    <a:pt x="58046" y="68327"/>
                    <a:pt x="46883" y="66192"/>
                    <a:pt x="39627" y="64483"/>
                  </a:cubicBezTo>
                  <a:cubicBezTo>
                    <a:pt x="16744" y="59359"/>
                    <a:pt x="3348" y="46120"/>
                    <a:pt x="4465" y="32455"/>
                  </a:cubicBezTo>
                  <a:cubicBezTo>
                    <a:pt x="5581" y="21352"/>
                    <a:pt x="12837" y="13238"/>
                    <a:pt x="26232" y="7259"/>
                  </a:cubicBezTo>
                  <a:cubicBezTo>
                    <a:pt x="37395" y="2135"/>
                    <a:pt x="50232" y="0"/>
                    <a:pt x="65302" y="427"/>
                  </a:cubicBezTo>
                  <a:cubicBezTo>
                    <a:pt x="80372" y="1281"/>
                    <a:pt x="87627" y="2989"/>
                    <a:pt x="97116" y="7259"/>
                  </a:cubicBezTo>
                  <a:cubicBezTo>
                    <a:pt x="113302" y="14946"/>
                    <a:pt x="109953" y="25195"/>
                    <a:pt x="109953" y="25195"/>
                  </a:cubicBezTo>
                  <a:cubicBezTo>
                    <a:pt x="109953" y="25195"/>
                    <a:pt x="99906" y="25622"/>
                    <a:pt x="90976" y="23914"/>
                  </a:cubicBezTo>
                  <a:cubicBezTo>
                    <a:pt x="82604" y="21779"/>
                    <a:pt x="73674" y="19644"/>
                    <a:pt x="64186" y="19217"/>
                  </a:cubicBezTo>
                  <a:cubicBezTo>
                    <a:pt x="55813" y="18790"/>
                    <a:pt x="48000" y="19644"/>
                    <a:pt x="41860" y="21352"/>
                  </a:cubicBezTo>
                  <a:cubicBezTo>
                    <a:pt x="33488" y="23487"/>
                    <a:pt x="29581" y="27758"/>
                    <a:pt x="29023" y="33309"/>
                  </a:cubicBezTo>
                  <a:cubicBezTo>
                    <a:pt x="28465" y="40996"/>
                    <a:pt x="36279" y="46120"/>
                    <a:pt x="52465" y="49537"/>
                  </a:cubicBezTo>
                  <a:cubicBezTo>
                    <a:pt x="66418" y="52099"/>
                    <a:pt x="77581" y="54661"/>
                    <a:pt x="84837" y="55943"/>
                  </a:cubicBezTo>
                  <a:cubicBezTo>
                    <a:pt x="92651" y="57651"/>
                    <a:pt x="97116" y="58932"/>
                    <a:pt x="98232" y="59359"/>
                  </a:cubicBezTo>
                  <a:cubicBezTo>
                    <a:pt x="113860" y="64911"/>
                    <a:pt x="120000" y="73879"/>
                    <a:pt x="119441" y="87971"/>
                  </a:cubicBezTo>
                  <a:cubicBezTo>
                    <a:pt x="119441" y="98647"/>
                    <a:pt x="111627" y="107615"/>
                    <a:pt x="97116" y="113167"/>
                  </a:cubicBezTo>
                  <a:close/>
                </a:path>
              </a:pathLst>
            </a:custGeom>
            <a:solidFill>
              <a:srgbClr val="181C2E"/>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rgbClr val="181C2E"/>
                </a:solidFill>
                <a:latin typeface="Calibri"/>
                <a:ea typeface="Calibri"/>
                <a:cs typeface="Calibri"/>
                <a:sym typeface="Calibri"/>
              </a:endParaRPr>
            </a:p>
          </p:txBody>
        </p:sp>
        <p:sp>
          <p:nvSpPr>
            <p:cNvPr id="149" name="Shape 149"/>
            <p:cNvSpPr/>
            <p:nvPr/>
          </p:nvSpPr>
          <p:spPr>
            <a:xfrm>
              <a:off x="11883655" y="12422234"/>
              <a:ext cx="333300" cy="334500"/>
            </a:xfrm>
            <a:custGeom>
              <a:pathLst>
                <a:path extrusionOk="0" h="120000" w="120000">
                  <a:moveTo>
                    <a:pt x="102365" y="17142"/>
                  </a:moveTo>
                  <a:cubicBezTo>
                    <a:pt x="90322" y="5571"/>
                    <a:pt x="76129" y="0"/>
                    <a:pt x="59784" y="0"/>
                  </a:cubicBezTo>
                  <a:cubicBezTo>
                    <a:pt x="43010" y="0"/>
                    <a:pt x="29247" y="6000"/>
                    <a:pt x="17634" y="18000"/>
                  </a:cubicBezTo>
                  <a:cubicBezTo>
                    <a:pt x="6021" y="29571"/>
                    <a:pt x="0" y="43714"/>
                    <a:pt x="430" y="60428"/>
                  </a:cubicBezTo>
                  <a:cubicBezTo>
                    <a:pt x="430" y="76714"/>
                    <a:pt x="6451" y="90857"/>
                    <a:pt x="18064" y="102428"/>
                  </a:cubicBezTo>
                  <a:cubicBezTo>
                    <a:pt x="26236" y="110571"/>
                    <a:pt x="35698" y="116142"/>
                    <a:pt x="46451" y="118714"/>
                  </a:cubicBezTo>
                  <a:cubicBezTo>
                    <a:pt x="50752" y="119571"/>
                    <a:pt x="55483" y="120000"/>
                    <a:pt x="60645" y="120000"/>
                  </a:cubicBezTo>
                  <a:cubicBezTo>
                    <a:pt x="73978" y="120000"/>
                    <a:pt x="86021" y="115714"/>
                    <a:pt x="86021" y="115714"/>
                  </a:cubicBezTo>
                  <a:cubicBezTo>
                    <a:pt x="86021" y="115714"/>
                    <a:pt x="85591" y="105000"/>
                    <a:pt x="74838" y="102000"/>
                  </a:cubicBezTo>
                  <a:cubicBezTo>
                    <a:pt x="66666" y="100285"/>
                    <a:pt x="62795" y="104571"/>
                    <a:pt x="45591" y="98571"/>
                  </a:cubicBezTo>
                  <a:cubicBezTo>
                    <a:pt x="40860" y="97285"/>
                    <a:pt x="38709" y="96000"/>
                    <a:pt x="33978" y="92142"/>
                  </a:cubicBezTo>
                  <a:cubicBezTo>
                    <a:pt x="26236" y="86142"/>
                    <a:pt x="19354" y="74142"/>
                    <a:pt x="19784" y="57428"/>
                  </a:cubicBezTo>
                  <a:cubicBezTo>
                    <a:pt x="19784" y="55285"/>
                    <a:pt x="20215" y="39000"/>
                    <a:pt x="33978" y="27857"/>
                  </a:cubicBezTo>
                  <a:cubicBezTo>
                    <a:pt x="41720" y="21857"/>
                    <a:pt x="50322" y="18857"/>
                    <a:pt x="59784" y="18857"/>
                  </a:cubicBezTo>
                  <a:cubicBezTo>
                    <a:pt x="69247" y="18428"/>
                    <a:pt x="77849" y="21428"/>
                    <a:pt x="85161" y="27428"/>
                  </a:cubicBezTo>
                  <a:cubicBezTo>
                    <a:pt x="92903" y="33428"/>
                    <a:pt x="98064" y="40714"/>
                    <a:pt x="100215" y="50142"/>
                  </a:cubicBezTo>
                  <a:cubicBezTo>
                    <a:pt x="68817" y="50142"/>
                    <a:pt x="68817" y="50142"/>
                    <a:pt x="68817" y="50142"/>
                  </a:cubicBezTo>
                  <a:cubicBezTo>
                    <a:pt x="68817" y="50142"/>
                    <a:pt x="57634" y="49714"/>
                    <a:pt x="52473" y="55285"/>
                  </a:cubicBezTo>
                  <a:cubicBezTo>
                    <a:pt x="47741" y="60428"/>
                    <a:pt x="49032" y="69000"/>
                    <a:pt x="49032" y="69000"/>
                  </a:cubicBezTo>
                  <a:cubicBezTo>
                    <a:pt x="119139" y="69000"/>
                    <a:pt x="119139" y="69000"/>
                    <a:pt x="119139" y="69000"/>
                  </a:cubicBezTo>
                  <a:cubicBezTo>
                    <a:pt x="119569" y="67285"/>
                    <a:pt x="120000" y="65571"/>
                    <a:pt x="120000" y="64285"/>
                  </a:cubicBezTo>
                  <a:cubicBezTo>
                    <a:pt x="120000" y="62571"/>
                    <a:pt x="120000" y="61285"/>
                    <a:pt x="120000" y="59571"/>
                  </a:cubicBezTo>
                  <a:cubicBezTo>
                    <a:pt x="120000" y="43285"/>
                    <a:pt x="113978" y="29142"/>
                    <a:pt x="102365" y="17142"/>
                  </a:cubicBezTo>
                  <a:close/>
                </a:path>
              </a:pathLst>
            </a:custGeom>
            <a:solidFill>
              <a:srgbClr val="181C2E"/>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rgbClr val="181C2E"/>
                </a:solidFill>
                <a:latin typeface="Calibri"/>
                <a:ea typeface="Calibri"/>
                <a:cs typeface="Calibri"/>
                <a:sym typeface="Calibri"/>
              </a:endParaRPr>
            </a:p>
          </p:txBody>
        </p:sp>
        <p:sp>
          <p:nvSpPr>
            <p:cNvPr id="150" name="Shape 150"/>
            <p:cNvSpPr/>
            <p:nvPr/>
          </p:nvSpPr>
          <p:spPr>
            <a:xfrm>
              <a:off x="12529256" y="12418692"/>
              <a:ext cx="314100" cy="400200"/>
            </a:xfrm>
            <a:custGeom>
              <a:pathLst>
                <a:path extrusionOk="0" h="120000" w="120000">
                  <a:moveTo>
                    <a:pt x="59771" y="0"/>
                  </a:moveTo>
                  <a:cubicBezTo>
                    <a:pt x="27376" y="0"/>
                    <a:pt x="0" y="20417"/>
                    <a:pt x="0" y="61970"/>
                  </a:cubicBezTo>
                  <a:cubicBezTo>
                    <a:pt x="0" y="120000"/>
                    <a:pt x="0" y="120000"/>
                    <a:pt x="0" y="120000"/>
                  </a:cubicBezTo>
                  <a:cubicBezTo>
                    <a:pt x="20988" y="120000"/>
                    <a:pt x="20988" y="120000"/>
                    <a:pt x="20988" y="120000"/>
                  </a:cubicBezTo>
                  <a:cubicBezTo>
                    <a:pt x="20988" y="57671"/>
                    <a:pt x="20988" y="57671"/>
                    <a:pt x="20988" y="57671"/>
                  </a:cubicBezTo>
                  <a:cubicBezTo>
                    <a:pt x="21444" y="33313"/>
                    <a:pt x="38783" y="17552"/>
                    <a:pt x="59771" y="17552"/>
                  </a:cubicBezTo>
                  <a:cubicBezTo>
                    <a:pt x="81216" y="17552"/>
                    <a:pt x="98555" y="32238"/>
                    <a:pt x="98555" y="50507"/>
                  </a:cubicBezTo>
                  <a:cubicBezTo>
                    <a:pt x="98555" y="68776"/>
                    <a:pt x="83041" y="87044"/>
                    <a:pt x="53384" y="85970"/>
                  </a:cubicBezTo>
                  <a:cubicBezTo>
                    <a:pt x="43346" y="85611"/>
                    <a:pt x="30114" y="87044"/>
                    <a:pt x="30114" y="96358"/>
                  </a:cubicBezTo>
                  <a:cubicBezTo>
                    <a:pt x="29657" y="101373"/>
                    <a:pt x="29657" y="101373"/>
                    <a:pt x="29657" y="101373"/>
                  </a:cubicBezTo>
                  <a:cubicBezTo>
                    <a:pt x="37414" y="101373"/>
                    <a:pt x="41977" y="101373"/>
                    <a:pt x="58403" y="101373"/>
                  </a:cubicBezTo>
                  <a:cubicBezTo>
                    <a:pt x="96273" y="101373"/>
                    <a:pt x="118174" y="80238"/>
                    <a:pt x="119087" y="50507"/>
                  </a:cubicBezTo>
                  <a:cubicBezTo>
                    <a:pt x="120000" y="22567"/>
                    <a:pt x="92623" y="0"/>
                    <a:pt x="59771" y="0"/>
                  </a:cubicBezTo>
                  <a:close/>
                </a:path>
              </a:pathLst>
            </a:custGeom>
            <a:solidFill>
              <a:srgbClr val="181C2E"/>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rgbClr val="181C2E"/>
                </a:solidFill>
                <a:latin typeface="Calibri"/>
                <a:ea typeface="Calibri"/>
                <a:cs typeface="Calibri"/>
                <a:sym typeface="Calibri"/>
              </a:endParaRPr>
            </a:p>
          </p:txBody>
        </p:sp>
        <p:sp>
          <p:nvSpPr>
            <p:cNvPr id="151" name="Shape 151"/>
            <p:cNvSpPr/>
            <p:nvPr/>
          </p:nvSpPr>
          <p:spPr>
            <a:xfrm>
              <a:off x="11917048" y="12881137"/>
              <a:ext cx="78900" cy="86100"/>
            </a:xfrm>
            <a:custGeom>
              <a:pathLst>
                <a:path extrusionOk="0" h="120000" w="120000">
                  <a:moveTo>
                    <a:pt x="100000" y="111666"/>
                  </a:moveTo>
                  <a:cubicBezTo>
                    <a:pt x="87272" y="118333"/>
                    <a:pt x="74545" y="120000"/>
                    <a:pt x="60000" y="120000"/>
                  </a:cubicBezTo>
                  <a:cubicBezTo>
                    <a:pt x="43636" y="120000"/>
                    <a:pt x="30909" y="118333"/>
                    <a:pt x="20000" y="111666"/>
                  </a:cubicBezTo>
                  <a:cubicBezTo>
                    <a:pt x="5454" y="106666"/>
                    <a:pt x="0" y="96666"/>
                    <a:pt x="0" y="86666"/>
                  </a:cubicBezTo>
                  <a:cubicBezTo>
                    <a:pt x="18181" y="86666"/>
                    <a:pt x="18181" y="86666"/>
                    <a:pt x="18181" y="86666"/>
                  </a:cubicBezTo>
                  <a:cubicBezTo>
                    <a:pt x="18181" y="93333"/>
                    <a:pt x="23636" y="98333"/>
                    <a:pt x="32727" y="101666"/>
                  </a:cubicBezTo>
                  <a:cubicBezTo>
                    <a:pt x="40000" y="105000"/>
                    <a:pt x="49090" y="106666"/>
                    <a:pt x="60000" y="106666"/>
                  </a:cubicBezTo>
                  <a:cubicBezTo>
                    <a:pt x="69090" y="106666"/>
                    <a:pt x="78181" y="105000"/>
                    <a:pt x="85454" y="101666"/>
                  </a:cubicBezTo>
                  <a:cubicBezTo>
                    <a:pt x="96363" y="98333"/>
                    <a:pt x="100000" y="93333"/>
                    <a:pt x="100000" y="86666"/>
                  </a:cubicBezTo>
                  <a:cubicBezTo>
                    <a:pt x="100000" y="78333"/>
                    <a:pt x="92727" y="71666"/>
                    <a:pt x="74545" y="68333"/>
                  </a:cubicBezTo>
                  <a:cubicBezTo>
                    <a:pt x="67272" y="68333"/>
                    <a:pt x="60000" y="66666"/>
                    <a:pt x="52727" y="65000"/>
                  </a:cubicBezTo>
                  <a:cubicBezTo>
                    <a:pt x="43636" y="65000"/>
                    <a:pt x="36363" y="63333"/>
                    <a:pt x="29090" y="61666"/>
                  </a:cubicBezTo>
                  <a:cubicBezTo>
                    <a:pt x="10909" y="56666"/>
                    <a:pt x="3636" y="48333"/>
                    <a:pt x="3636" y="33333"/>
                  </a:cubicBezTo>
                  <a:cubicBezTo>
                    <a:pt x="3636" y="23333"/>
                    <a:pt x="9090" y="15000"/>
                    <a:pt x="21818" y="8333"/>
                  </a:cubicBezTo>
                  <a:cubicBezTo>
                    <a:pt x="32727" y="3333"/>
                    <a:pt x="45454" y="0"/>
                    <a:pt x="60000" y="0"/>
                  </a:cubicBezTo>
                  <a:cubicBezTo>
                    <a:pt x="72727" y="0"/>
                    <a:pt x="85454" y="3333"/>
                    <a:pt x="96363" y="8333"/>
                  </a:cubicBezTo>
                  <a:cubicBezTo>
                    <a:pt x="109090" y="15000"/>
                    <a:pt x="116363" y="23333"/>
                    <a:pt x="116363" y="33333"/>
                  </a:cubicBezTo>
                  <a:cubicBezTo>
                    <a:pt x="96363" y="33333"/>
                    <a:pt x="96363" y="33333"/>
                    <a:pt x="96363" y="33333"/>
                  </a:cubicBezTo>
                  <a:cubicBezTo>
                    <a:pt x="96363" y="26666"/>
                    <a:pt x="92727" y="21666"/>
                    <a:pt x="83636" y="18333"/>
                  </a:cubicBezTo>
                  <a:cubicBezTo>
                    <a:pt x="76363" y="16666"/>
                    <a:pt x="69090" y="15000"/>
                    <a:pt x="60000" y="15000"/>
                  </a:cubicBezTo>
                  <a:cubicBezTo>
                    <a:pt x="50909" y="15000"/>
                    <a:pt x="41818" y="16666"/>
                    <a:pt x="34545" y="18333"/>
                  </a:cubicBezTo>
                  <a:cubicBezTo>
                    <a:pt x="25454" y="21666"/>
                    <a:pt x="21818" y="26666"/>
                    <a:pt x="21818" y="33333"/>
                  </a:cubicBezTo>
                  <a:cubicBezTo>
                    <a:pt x="21818" y="41666"/>
                    <a:pt x="30909" y="48333"/>
                    <a:pt x="47272" y="51666"/>
                  </a:cubicBezTo>
                  <a:cubicBezTo>
                    <a:pt x="54545" y="53333"/>
                    <a:pt x="63636" y="53333"/>
                    <a:pt x="70909" y="55000"/>
                  </a:cubicBezTo>
                  <a:cubicBezTo>
                    <a:pt x="78181" y="56666"/>
                    <a:pt x="85454" y="58333"/>
                    <a:pt x="94545" y="58333"/>
                  </a:cubicBezTo>
                  <a:cubicBezTo>
                    <a:pt x="110909" y="63333"/>
                    <a:pt x="120000" y="73333"/>
                    <a:pt x="120000" y="86666"/>
                  </a:cubicBezTo>
                  <a:cubicBezTo>
                    <a:pt x="120000" y="96666"/>
                    <a:pt x="112727" y="106666"/>
                    <a:pt x="100000" y="111666"/>
                  </a:cubicBezTo>
                  <a:close/>
                </a:path>
              </a:pathLst>
            </a:custGeom>
            <a:solidFill>
              <a:srgbClr val="181C2E"/>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rgbClr val="181C2E"/>
                </a:solidFill>
                <a:latin typeface="Calibri"/>
                <a:ea typeface="Calibri"/>
                <a:cs typeface="Calibri"/>
                <a:sym typeface="Calibri"/>
              </a:endParaRPr>
            </a:p>
          </p:txBody>
        </p:sp>
        <p:sp>
          <p:nvSpPr>
            <p:cNvPr id="152" name="Shape 152"/>
            <p:cNvSpPr/>
            <p:nvPr/>
          </p:nvSpPr>
          <p:spPr>
            <a:xfrm>
              <a:off x="12132080" y="12881137"/>
              <a:ext cx="104100" cy="86100"/>
            </a:xfrm>
            <a:custGeom>
              <a:pathLst>
                <a:path extrusionOk="0" h="120000" w="120000">
                  <a:moveTo>
                    <a:pt x="102068" y="103333"/>
                  </a:moveTo>
                  <a:cubicBezTo>
                    <a:pt x="89655" y="115000"/>
                    <a:pt x="75862" y="120000"/>
                    <a:pt x="59310" y="120000"/>
                  </a:cubicBezTo>
                  <a:cubicBezTo>
                    <a:pt x="42758" y="120000"/>
                    <a:pt x="28965" y="115000"/>
                    <a:pt x="17931" y="103333"/>
                  </a:cubicBezTo>
                  <a:cubicBezTo>
                    <a:pt x="5517" y="91666"/>
                    <a:pt x="0" y="76666"/>
                    <a:pt x="0" y="60000"/>
                  </a:cubicBezTo>
                  <a:cubicBezTo>
                    <a:pt x="0" y="43333"/>
                    <a:pt x="5517" y="30000"/>
                    <a:pt x="17931" y="18333"/>
                  </a:cubicBezTo>
                  <a:cubicBezTo>
                    <a:pt x="28965" y="6666"/>
                    <a:pt x="42758" y="0"/>
                    <a:pt x="59310" y="0"/>
                  </a:cubicBezTo>
                  <a:cubicBezTo>
                    <a:pt x="75862" y="0"/>
                    <a:pt x="89655" y="6666"/>
                    <a:pt x="102068" y="18333"/>
                  </a:cubicBezTo>
                  <a:cubicBezTo>
                    <a:pt x="113103" y="30000"/>
                    <a:pt x="120000" y="43333"/>
                    <a:pt x="120000" y="60000"/>
                  </a:cubicBezTo>
                  <a:cubicBezTo>
                    <a:pt x="120000" y="76666"/>
                    <a:pt x="113103" y="91666"/>
                    <a:pt x="102068" y="103333"/>
                  </a:cubicBezTo>
                  <a:close/>
                  <a:moveTo>
                    <a:pt x="91034" y="28333"/>
                  </a:moveTo>
                  <a:cubicBezTo>
                    <a:pt x="82758" y="18333"/>
                    <a:pt x="71724" y="15000"/>
                    <a:pt x="59310" y="15000"/>
                  </a:cubicBezTo>
                  <a:cubicBezTo>
                    <a:pt x="46896" y="15000"/>
                    <a:pt x="35862" y="18333"/>
                    <a:pt x="27586" y="28333"/>
                  </a:cubicBezTo>
                  <a:cubicBezTo>
                    <a:pt x="17931" y="36666"/>
                    <a:pt x="13793" y="48333"/>
                    <a:pt x="13793" y="60000"/>
                  </a:cubicBezTo>
                  <a:cubicBezTo>
                    <a:pt x="13793" y="73333"/>
                    <a:pt x="17931" y="83333"/>
                    <a:pt x="27586" y="93333"/>
                  </a:cubicBezTo>
                  <a:cubicBezTo>
                    <a:pt x="35862" y="101666"/>
                    <a:pt x="46896" y="106666"/>
                    <a:pt x="59310" y="106666"/>
                  </a:cubicBezTo>
                  <a:cubicBezTo>
                    <a:pt x="71724" y="106666"/>
                    <a:pt x="82758" y="101666"/>
                    <a:pt x="91034" y="93333"/>
                  </a:cubicBezTo>
                  <a:cubicBezTo>
                    <a:pt x="100689" y="83333"/>
                    <a:pt x="104827" y="73333"/>
                    <a:pt x="104827" y="60000"/>
                  </a:cubicBezTo>
                  <a:cubicBezTo>
                    <a:pt x="104827" y="48333"/>
                    <a:pt x="100689" y="36666"/>
                    <a:pt x="91034" y="28333"/>
                  </a:cubicBezTo>
                  <a:close/>
                </a:path>
              </a:pathLst>
            </a:custGeom>
            <a:solidFill>
              <a:srgbClr val="181C2E"/>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rgbClr val="181C2E"/>
                </a:solidFill>
                <a:latin typeface="Calibri"/>
                <a:ea typeface="Calibri"/>
                <a:cs typeface="Calibri"/>
                <a:sym typeface="Calibri"/>
              </a:endParaRPr>
            </a:p>
          </p:txBody>
        </p:sp>
        <p:sp>
          <p:nvSpPr>
            <p:cNvPr id="153" name="Shape 153"/>
            <p:cNvSpPr/>
            <p:nvPr/>
          </p:nvSpPr>
          <p:spPr>
            <a:xfrm>
              <a:off x="12373927" y="12883667"/>
              <a:ext cx="67800" cy="82500"/>
            </a:xfrm>
            <a:custGeom>
              <a:pathLst>
                <a:path extrusionOk="0" h="120000" w="120000">
                  <a:moveTo>
                    <a:pt x="20597" y="13987"/>
                  </a:moveTo>
                  <a:lnTo>
                    <a:pt x="20597" y="52269"/>
                  </a:lnTo>
                  <a:lnTo>
                    <a:pt x="99402" y="52269"/>
                  </a:lnTo>
                  <a:lnTo>
                    <a:pt x="99402" y="65521"/>
                  </a:lnTo>
                  <a:lnTo>
                    <a:pt x="20597" y="65521"/>
                  </a:lnTo>
                  <a:lnTo>
                    <a:pt x="20597" y="120000"/>
                  </a:lnTo>
                  <a:lnTo>
                    <a:pt x="0" y="120000"/>
                  </a:lnTo>
                  <a:lnTo>
                    <a:pt x="0" y="0"/>
                  </a:lnTo>
                  <a:lnTo>
                    <a:pt x="120000" y="0"/>
                  </a:lnTo>
                  <a:lnTo>
                    <a:pt x="120000" y="13987"/>
                  </a:lnTo>
                  <a:lnTo>
                    <a:pt x="20597" y="13987"/>
                  </a:lnTo>
                  <a:close/>
                </a:path>
              </a:pathLst>
            </a:custGeom>
            <a:solidFill>
              <a:srgbClr val="181C2E"/>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rgbClr val="181C2E"/>
                </a:solidFill>
                <a:latin typeface="Calibri"/>
                <a:ea typeface="Calibri"/>
                <a:cs typeface="Calibri"/>
                <a:sym typeface="Calibri"/>
              </a:endParaRPr>
            </a:p>
          </p:txBody>
        </p:sp>
        <p:sp>
          <p:nvSpPr>
            <p:cNvPr id="154" name="Shape 154"/>
            <p:cNvSpPr/>
            <p:nvPr/>
          </p:nvSpPr>
          <p:spPr>
            <a:xfrm>
              <a:off x="12574286" y="12883667"/>
              <a:ext cx="75300" cy="82500"/>
            </a:xfrm>
            <a:custGeom>
              <a:pathLst>
                <a:path extrusionOk="0" h="120000" w="120000">
                  <a:moveTo>
                    <a:pt x="70872" y="13987"/>
                  </a:moveTo>
                  <a:lnTo>
                    <a:pt x="70872" y="120000"/>
                  </a:lnTo>
                  <a:lnTo>
                    <a:pt x="49932" y="120000"/>
                  </a:lnTo>
                  <a:lnTo>
                    <a:pt x="49932" y="13987"/>
                  </a:lnTo>
                  <a:lnTo>
                    <a:pt x="0" y="13987"/>
                  </a:lnTo>
                  <a:lnTo>
                    <a:pt x="0" y="0"/>
                  </a:lnTo>
                  <a:lnTo>
                    <a:pt x="120000" y="0"/>
                  </a:lnTo>
                  <a:lnTo>
                    <a:pt x="120000" y="13987"/>
                  </a:lnTo>
                  <a:lnTo>
                    <a:pt x="70872" y="13987"/>
                  </a:lnTo>
                  <a:close/>
                </a:path>
              </a:pathLst>
            </a:custGeom>
            <a:solidFill>
              <a:srgbClr val="181C2E"/>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rgbClr val="181C2E"/>
                </a:solidFill>
                <a:latin typeface="Calibri"/>
                <a:ea typeface="Calibri"/>
                <a:cs typeface="Calibri"/>
                <a:sym typeface="Calibri"/>
              </a:endParaRPr>
            </a:p>
          </p:txBody>
        </p:sp>
        <p:sp>
          <p:nvSpPr>
            <p:cNvPr id="155" name="Shape 155"/>
            <p:cNvSpPr/>
            <p:nvPr/>
          </p:nvSpPr>
          <p:spPr>
            <a:xfrm>
              <a:off x="12780211" y="12883667"/>
              <a:ext cx="125400" cy="82500"/>
            </a:xfrm>
            <a:custGeom>
              <a:pathLst>
                <a:path extrusionOk="0" h="120000" w="120000">
                  <a:moveTo>
                    <a:pt x="93387" y="120000"/>
                  </a:moveTo>
                  <a:lnTo>
                    <a:pt x="80806" y="120000"/>
                  </a:lnTo>
                  <a:lnTo>
                    <a:pt x="60483" y="25766"/>
                  </a:lnTo>
                  <a:lnTo>
                    <a:pt x="38709" y="120000"/>
                  </a:lnTo>
                  <a:lnTo>
                    <a:pt x="27096" y="120000"/>
                  </a:lnTo>
                  <a:lnTo>
                    <a:pt x="0" y="0"/>
                  </a:lnTo>
                  <a:lnTo>
                    <a:pt x="12580" y="0"/>
                  </a:lnTo>
                  <a:lnTo>
                    <a:pt x="32903" y="92024"/>
                  </a:lnTo>
                  <a:lnTo>
                    <a:pt x="53709" y="0"/>
                  </a:lnTo>
                  <a:lnTo>
                    <a:pt x="66290" y="0"/>
                  </a:lnTo>
                  <a:lnTo>
                    <a:pt x="86612" y="92024"/>
                  </a:lnTo>
                  <a:lnTo>
                    <a:pt x="108387" y="0"/>
                  </a:lnTo>
                  <a:lnTo>
                    <a:pt x="120000" y="0"/>
                  </a:lnTo>
                  <a:lnTo>
                    <a:pt x="93387" y="120000"/>
                  </a:lnTo>
                  <a:close/>
                </a:path>
              </a:pathLst>
            </a:custGeom>
            <a:solidFill>
              <a:srgbClr val="181C2E"/>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rgbClr val="181C2E"/>
                </a:solidFill>
                <a:latin typeface="Calibri"/>
                <a:ea typeface="Calibri"/>
                <a:cs typeface="Calibri"/>
                <a:sym typeface="Calibri"/>
              </a:endParaRPr>
            </a:p>
          </p:txBody>
        </p:sp>
        <p:sp>
          <p:nvSpPr>
            <p:cNvPr id="156" name="Shape 156"/>
            <p:cNvSpPr/>
            <p:nvPr/>
          </p:nvSpPr>
          <p:spPr>
            <a:xfrm>
              <a:off x="13034707" y="12883667"/>
              <a:ext cx="84900" cy="82500"/>
            </a:xfrm>
            <a:custGeom>
              <a:pathLst>
                <a:path extrusionOk="0" h="120000" w="120000">
                  <a:moveTo>
                    <a:pt x="101428" y="120000"/>
                  </a:moveTo>
                  <a:lnTo>
                    <a:pt x="89285" y="92024"/>
                  </a:lnTo>
                  <a:lnTo>
                    <a:pt x="30000" y="92024"/>
                  </a:lnTo>
                  <a:lnTo>
                    <a:pt x="18571" y="120000"/>
                  </a:lnTo>
                  <a:lnTo>
                    <a:pt x="0" y="120000"/>
                  </a:lnTo>
                  <a:lnTo>
                    <a:pt x="50714" y="0"/>
                  </a:lnTo>
                  <a:lnTo>
                    <a:pt x="69285" y="0"/>
                  </a:lnTo>
                  <a:lnTo>
                    <a:pt x="120000" y="120000"/>
                  </a:lnTo>
                  <a:lnTo>
                    <a:pt x="101428" y="120000"/>
                  </a:lnTo>
                  <a:close/>
                  <a:moveTo>
                    <a:pt x="59285" y="20613"/>
                  </a:moveTo>
                  <a:lnTo>
                    <a:pt x="35000" y="76564"/>
                  </a:lnTo>
                  <a:lnTo>
                    <a:pt x="82857" y="76564"/>
                  </a:lnTo>
                  <a:lnTo>
                    <a:pt x="59285" y="20613"/>
                  </a:lnTo>
                  <a:close/>
                </a:path>
              </a:pathLst>
            </a:custGeom>
            <a:solidFill>
              <a:srgbClr val="181C2E"/>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rgbClr val="181C2E"/>
                </a:solidFill>
                <a:latin typeface="Calibri"/>
                <a:ea typeface="Calibri"/>
                <a:cs typeface="Calibri"/>
                <a:sym typeface="Calibri"/>
              </a:endParaRPr>
            </a:p>
          </p:txBody>
        </p:sp>
        <p:sp>
          <p:nvSpPr>
            <p:cNvPr id="157" name="Shape 157"/>
            <p:cNvSpPr/>
            <p:nvPr/>
          </p:nvSpPr>
          <p:spPr>
            <a:xfrm>
              <a:off x="13253281" y="12883667"/>
              <a:ext cx="82500" cy="82500"/>
            </a:xfrm>
            <a:custGeom>
              <a:pathLst>
                <a:path extrusionOk="0" h="120000" w="120000">
                  <a:moveTo>
                    <a:pt x="99130" y="120000"/>
                  </a:moveTo>
                  <a:cubicBezTo>
                    <a:pt x="66086" y="76521"/>
                    <a:pt x="66086" y="76521"/>
                    <a:pt x="66086" y="76521"/>
                  </a:cubicBezTo>
                  <a:cubicBezTo>
                    <a:pt x="60869" y="69565"/>
                    <a:pt x="52173" y="66086"/>
                    <a:pt x="40000" y="66086"/>
                  </a:cubicBezTo>
                  <a:cubicBezTo>
                    <a:pt x="19130" y="66086"/>
                    <a:pt x="19130" y="66086"/>
                    <a:pt x="19130" y="66086"/>
                  </a:cubicBezTo>
                  <a:cubicBezTo>
                    <a:pt x="19130" y="120000"/>
                    <a:pt x="19130" y="120000"/>
                    <a:pt x="19130" y="120000"/>
                  </a:cubicBezTo>
                  <a:cubicBezTo>
                    <a:pt x="0" y="120000"/>
                    <a:pt x="0" y="120000"/>
                    <a:pt x="0" y="120000"/>
                  </a:cubicBezTo>
                  <a:cubicBezTo>
                    <a:pt x="0" y="0"/>
                    <a:pt x="0" y="0"/>
                    <a:pt x="0" y="0"/>
                  </a:cubicBezTo>
                  <a:cubicBezTo>
                    <a:pt x="60869" y="0"/>
                    <a:pt x="60869" y="0"/>
                    <a:pt x="60869" y="0"/>
                  </a:cubicBezTo>
                  <a:cubicBezTo>
                    <a:pt x="73043" y="0"/>
                    <a:pt x="83478" y="3478"/>
                    <a:pt x="92173" y="8695"/>
                  </a:cubicBezTo>
                  <a:cubicBezTo>
                    <a:pt x="100869" y="15652"/>
                    <a:pt x="106086" y="24347"/>
                    <a:pt x="106086" y="33043"/>
                  </a:cubicBezTo>
                  <a:cubicBezTo>
                    <a:pt x="106086" y="41739"/>
                    <a:pt x="102608" y="48695"/>
                    <a:pt x="97391" y="53913"/>
                  </a:cubicBezTo>
                  <a:cubicBezTo>
                    <a:pt x="90434" y="59130"/>
                    <a:pt x="83478" y="64347"/>
                    <a:pt x="74782" y="66086"/>
                  </a:cubicBezTo>
                  <a:cubicBezTo>
                    <a:pt x="78260" y="66086"/>
                    <a:pt x="81739" y="69565"/>
                    <a:pt x="88695" y="76521"/>
                  </a:cubicBezTo>
                  <a:cubicBezTo>
                    <a:pt x="120000" y="120000"/>
                    <a:pt x="120000" y="120000"/>
                    <a:pt x="120000" y="120000"/>
                  </a:cubicBezTo>
                  <a:lnTo>
                    <a:pt x="99130" y="120000"/>
                  </a:lnTo>
                  <a:close/>
                  <a:moveTo>
                    <a:pt x="80000" y="19130"/>
                  </a:moveTo>
                  <a:cubicBezTo>
                    <a:pt x="74782" y="15652"/>
                    <a:pt x="67826" y="13913"/>
                    <a:pt x="60869" y="13913"/>
                  </a:cubicBezTo>
                  <a:cubicBezTo>
                    <a:pt x="19130" y="13913"/>
                    <a:pt x="19130" y="13913"/>
                    <a:pt x="19130" y="13913"/>
                  </a:cubicBezTo>
                  <a:cubicBezTo>
                    <a:pt x="19130" y="52173"/>
                    <a:pt x="19130" y="52173"/>
                    <a:pt x="19130" y="52173"/>
                  </a:cubicBezTo>
                  <a:cubicBezTo>
                    <a:pt x="60869" y="52173"/>
                    <a:pt x="60869" y="52173"/>
                    <a:pt x="60869" y="52173"/>
                  </a:cubicBezTo>
                  <a:cubicBezTo>
                    <a:pt x="67826" y="52173"/>
                    <a:pt x="74782" y="50434"/>
                    <a:pt x="80000" y="46956"/>
                  </a:cubicBezTo>
                  <a:cubicBezTo>
                    <a:pt x="85217" y="43478"/>
                    <a:pt x="88695" y="38260"/>
                    <a:pt x="88695" y="33043"/>
                  </a:cubicBezTo>
                  <a:cubicBezTo>
                    <a:pt x="88695" y="27826"/>
                    <a:pt x="85217" y="22608"/>
                    <a:pt x="80000" y="19130"/>
                  </a:cubicBezTo>
                  <a:close/>
                </a:path>
              </a:pathLst>
            </a:custGeom>
            <a:solidFill>
              <a:srgbClr val="181C2E"/>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rgbClr val="181C2E"/>
                </a:solidFill>
                <a:latin typeface="Calibri"/>
                <a:ea typeface="Calibri"/>
                <a:cs typeface="Calibri"/>
                <a:sym typeface="Calibri"/>
              </a:endParaRPr>
            </a:p>
          </p:txBody>
        </p:sp>
        <p:sp>
          <p:nvSpPr>
            <p:cNvPr id="158" name="Shape 158"/>
            <p:cNvSpPr/>
            <p:nvPr/>
          </p:nvSpPr>
          <p:spPr>
            <a:xfrm>
              <a:off x="13468313" y="12883667"/>
              <a:ext cx="68400" cy="82500"/>
            </a:xfrm>
            <a:custGeom>
              <a:pathLst>
                <a:path extrusionOk="0" h="120000" w="120000">
                  <a:moveTo>
                    <a:pt x="0" y="120000"/>
                  </a:moveTo>
                  <a:lnTo>
                    <a:pt x="0" y="0"/>
                  </a:lnTo>
                  <a:lnTo>
                    <a:pt x="120000" y="0"/>
                  </a:lnTo>
                  <a:lnTo>
                    <a:pt x="120000" y="13987"/>
                  </a:lnTo>
                  <a:lnTo>
                    <a:pt x="21333" y="13987"/>
                  </a:lnTo>
                  <a:lnTo>
                    <a:pt x="21333" y="52269"/>
                  </a:lnTo>
                  <a:lnTo>
                    <a:pt x="98666" y="52269"/>
                  </a:lnTo>
                  <a:lnTo>
                    <a:pt x="98666" y="65521"/>
                  </a:lnTo>
                  <a:lnTo>
                    <a:pt x="21333" y="65521"/>
                  </a:lnTo>
                  <a:lnTo>
                    <a:pt x="21333" y="103803"/>
                  </a:lnTo>
                  <a:lnTo>
                    <a:pt x="120000" y="103803"/>
                  </a:lnTo>
                  <a:lnTo>
                    <a:pt x="120000" y="120000"/>
                  </a:lnTo>
                  <a:lnTo>
                    <a:pt x="0" y="120000"/>
                  </a:lnTo>
                  <a:close/>
                </a:path>
              </a:pathLst>
            </a:custGeom>
            <a:solidFill>
              <a:srgbClr val="181C2E"/>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rgbClr val="181C2E"/>
                </a:solidFill>
                <a:latin typeface="Calibri"/>
                <a:ea typeface="Calibri"/>
                <a:cs typeface="Calibri"/>
                <a:sym typeface="Calibri"/>
              </a:endParaRPr>
            </a:p>
          </p:txBody>
        </p:sp>
        <p:sp>
          <p:nvSpPr>
            <p:cNvPr id="159" name="Shape 159"/>
            <p:cNvSpPr/>
            <p:nvPr/>
          </p:nvSpPr>
          <p:spPr>
            <a:xfrm>
              <a:off x="12874319" y="12423245"/>
              <a:ext cx="333300" cy="334800"/>
            </a:xfrm>
            <a:custGeom>
              <a:pathLst>
                <a:path extrusionOk="0" h="120000" w="120000">
                  <a:moveTo>
                    <a:pt x="101935" y="17142"/>
                  </a:moveTo>
                  <a:cubicBezTo>
                    <a:pt x="89892" y="5571"/>
                    <a:pt x="75698" y="0"/>
                    <a:pt x="59354" y="0"/>
                  </a:cubicBezTo>
                  <a:cubicBezTo>
                    <a:pt x="43010" y="0"/>
                    <a:pt x="28817" y="6000"/>
                    <a:pt x="17204" y="18000"/>
                  </a:cubicBezTo>
                  <a:cubicBezTo>
                    <a:pt x="5591" y="29571"/>
                    <a:pt x="0" y="43714"/>
                    <a:pt x="0" y="60428"/>
                  </a:cubicBezTo>
                  <a:cubicBezTo>
                    <a:pt x="0" y="76714"/>
                    <a:pt x="6021" y="90857"/>
                    <a:pt x="17634" y="102428"/>
                  </a:cubicBezTo>
                  <a:cubicBezTo>
                    <a:pt x="26236" y="110571"/>
                    <a:pt x="35698" y="116142"/>
                    <a:pt x="46021" y="118714"/>
                  </a:cubicBezTo>
                  <a:cubicBezTo>
                    <a:pt x="50752" y="119571"/>
                    <a:pt x="55483" y="120000"/>
                    <a:pt x="60215" y="120000"/>
                  </a:cubicBezTo>
                  <a:cubicBezTo>
                    <a:pt x="73548" y="120000"/>
                    <a:pt x="85591" y="115714"/>
                    <a:pt x="85591" y="115714"/>
                  </a:cubicBezTo>
                  <a:cubicBezTo>
                    <a:pt x="85591" y="115714"/>
                    <a:pt x="85591" y="105000"/>
                    <a:pt x="74408" y="102000"/>
                  </a:cubicBezTo>
                  <a:cubicBezTo>
                    <a:pt x="66236" y="100285"/>
                    <a:pt x="62795" y="104571"/>
                    <a:pt x="45591" y="98571"/>
                  </a:cubicBezTo>
                  <a:cubicBezTo>
                    <a:pt x="40860" y="97285"/>
                    <a:pt x="38709" y="95571"/>
                    <a:pt x="33548" y="92142"/>
                  </a:cubicBezTo>
                  <a:cubicBezTo>
                    <a:pt x="26236" y="86142"/>
                    <a:pt x="21935" y="78857"/>
                    <a:pt x="19784" y="69428"/>
                  </a:cubicBezTo>
                  <a:cubicBezTo>
                    <a:pt x="19784" y="69428"/>
                    <a:pt x="19354" y="62142"/>
                    <a:pt x="19354" y="57428"/>
                  </a:cubicBezTo>
                  <a:cubicBezTo>
                    <a:pt x="19354" y="55285"/>
                    <a:pt x="20215" y="48428"/>
                    <a:pt x="20215" y="48428"/>
                  </a:cubicBezTo>
                  <a:cubicBezTo>
                    <a:pt x="22365" y="40285"/>
                    <a:pt x="27096" y="33428"/>
                    <a:pt x="33978" y="27857"/>
                  </a:cubicBezTo>
                  <a:cubicBezTo>
                    <a:pt x="41720" y="21857"/>
                    <a:pt x="50322" y="18857"/>
                    <a:pt x="59784" y="18857"/>
                  </a:cubicBezTo>
                  <a:cubicBezTo>
                    <a:pt x="69247" y="18428"/>
                    <a:pt x="77419" y="21428"/>
                    <a:pt x="85161" y="27428"/>
                  </a:cubicBezTo>
                  <a:cubicBezTo>
                    <a:pt x="92473" y="33428"/>
                    <a:pt x="97634" y="40714"/>
                    <a:pt x="99784" y="50142"/>
                  </a:cubicBezTo>
                  <a:cubicBezTo>
                    <a:pt x="68817" y="50142"/>
                    <a:pt x="68817" y="50142"/>
                    <a:pt x="68817" y="50142"/>
                  </a:cubicBezTo>
                  <a:cubicBezTo>
                    <a:pt x="68817" y="50142"/>
                    <a:pt x="57204" y="49714"/>
                    <a:pt x="52043" y="55285"/>
                  </a:cubicBezTo>
                  <a:cubicBezTo>
                    <a:pt x="47311" y="60428"/>
                    <a:pt x="48602" y="69000"/>
                    <a:pt x="48602" y="69000"/>
                  </a:cubicBezTo>
                  <a:cubicBezTo>
                    <a:pt x="119139" y="69000"/>
                    <a:pt x="119139" y="69000"/>
                    <a:pt x="119139" y="69000"/>
                  </a:cubicBezTo>
                  <a:cubicBezTo>
                    <a:pt x="119569" y="67285"/>
                    <a:pt x="119569" y="65571"/>
                    <a:pt x="119569" y="64285"/>
                  </a:cubicBezTo>
                  <a:cubicBezTo>
                    <a:pt x="120000" y="62571"/>
                    <a:pt x="120000" y="61285"/>
                    <a:pt x="120000" y="59571"/>
                  </a:cubicBezTo>
                  <a:cubicBezTo>
                    <a:pt x="119569" y="43285"/>
                    <a:pt x="113548" y="29142"/>
                    <a:pt x="101935" y="17142"/>
                  </a:cubicBezTo>
                  <a:close/>
                </a:path>
              </a:pathLst>
            </a:custGeom>
            <a:solidFill>
              <a:srgbClr val="181C2E"/>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rgbClr val="181C2E"/>
                </a:solidFill>
                <a:latin typeface="Calibri"/>
                <a:ea typeface="Calibri"/>
                <a:cs typeface="Calibri"/>
                <a:sym typeface="Calibri"/>
              </a:endParaRPr>
            </a:p>
          </p:txBody>
        </p:sp>
        <p:sp>
          <p:nvSpPr>
            <p:cNvPr id="160" name="Shape 160"/>
            <p:cNvSpPr/>
            <p:nvPr/>
          </p:nvSpPr>
          <p:spPr>
            <a:xfrm>
              <a:off x="10809507" y="12209226"/>
              <a:ext cx="987000" cy="914400"/>
            </a:xfrm>
            <a:custGeom>
              <a:pathLst>
                <a:path extrusionOk="0" h="120000" w="120000">
                  <a:moveTo>
                    <a:pt x="109104" y="24156"/>
                  </a:moveTo>
                  <a:cubicBezTo>
                    <a:pt x="63631" y="47529"/>
                    <a:pt x="63631" y="47529"/>
                    <a:pt x="63631" y="47529"/>
                  </a:cubicBezTo>
                  <a:cubicBezTo>
                    <a:pt x="63631" y="47529"/>
                    <a:pt x="59418" y="40941"/>
                    <a:pt x="61016" y="35607"/>
                  </a:cubicBezTo>
                  <a:cubicBezTo>
                    <a:pt x="62615" y="29960"/>
                    <a:pt x="70314" y="26352"/>
                    <a:pt x="70314" y="26352"/>
                  </a:cubicBezTo>
                  <a:cubicBezTo>
                    <a:pt x="87021" y="17882"/>
                    <a:pt x="87021" y="17882"/>
                    <a:pt x="87021" y="17882"/>
                  </a:cubicBezTo>
                  <a:cubicBezTo>
                    <a:pt x="76997" y="6274"/>
                    <a:pt x="63341" y="7843"/>
                    <a:pt x="56658" y="11294"/>
                  </a:cubicBezTo>
                  <a:cubicBezTo>
                    <a:pt x="50411" y="14588"/>
                    <a:pt x="47941" y="16627"/>
                    <a:pt x="44019" y="23843"/>
                  </a:cubicBezTo>
                  <a:cubicBezTo>
                    <a:pt x="37336" y="36235"/>
                    <a:pt x="41985" y="46901"/>
                    <a:pt x="42566" y="48627"/>
                  </a:cubicBezTo>
                  <a:cubicBezTo>
                    <a:pt x="47651" y="60862"/>
                    <a:pt x="58547" y="69019"/>
                    <a:pt x="72058" y="66196"/>
                  </a:cubicBezTo>
                  <a:cubicBezTo>
                    <a:pt x="84697" y="63686"/>
                    <a:pt x="84697" y="60549"/>
                    <a:pt x="90799" y="58980"/>
                  </a:cubicBezTo>
                  <a:cubicBezTo>
                    <a:pt x="98934" y="57568"/>
                    <a:pt x="104019" y="68705"/>
                    <a:pt x="104019" y="68705"/>
                  </a:cubicBezTo>
                  <a:cubicBezTo>
                    <a:pt x="104019" y="68705"/>
                    <a:pt x="96029" y="77019"/>
                    <a:pt x="87312" y="81725"/>
                  </a:cubicBezTo>
                  <a:cubicBezTo>
                    <a:pt x="83970" y="83450"/>
                    <a:pt x="80920" y="84705"/>
                    <a:pt x="77578" y="85490"/>
                  </a:cubicBezTo>
                  <a:cubicBezTo>
                    <a:pt x="69878" y="87372"/>
                    <a:pt x="61452" y="86901"/>
                    <a:pt x="53171" y="83921"/>
                  </a:cubicBezTo>
                  <a:cubicBezTo>
                    <a:pt x="41694" y="79529"/>
                    <a:pt x="32397" y="71686"/>
                    <a:pt x="27167" y="59921"/>
                  </a:cubicBezTo>
                  <a:cubicBezTo>
                    <a:pt x="21791" y="48000"/>
                    <a:pt x="20629" y="34823"/>
                    <a:pt x="24552" y="22431"/>
                  </a:cubicBezTo>
                  <a:cubicBezTo>
                    <a:pt x="27312" y="13803"/>
                    <a:pt x="32106" y="5960"/>
                    <a:pt x="38353" y="0"/>
                  </a:cubicBezTo>
                  <a:cubicBezTo>
                    <a:pt x="31089" y="3764"/>
                    <a:pt x="24552" y="9098"/>
                    <a:pt x="19176" y="16313"/>
                  </a:cubicBezTo>
                  <a:cubicBezTo>
                    <a:pt x="0" y="41568"/>
                    <a:pt x="3631" y="78745"/>
                    <a:pt x="27021" y="99450"/>
                  </a:cubicBezTo>
                  <a:cubicBezTo>
                    <a:pt x="50411" y="120000"/>
                    <a:pt x="84987" y="116235"/>
                    <a:pt x="104019" y="90823"/>
                  </a:cubicBezTo>
                  <a:cubicBezTo>
                    <a:pt x="118692" y="71372"/>
                    <a:pt x="120000" y="44705"/>
                    <a:pt x="109104" y="24156"/>
                  </a:cubicBezTo>
                  <a:close/>
                </a:path>
              </a:pathLst>
            </a:custGeom>
            <a:solidFill>
              <a:srgbClr val="F44E50"/>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grpSp>
      <p:sp>
        <p:nvSpPr>
          <p:cNvPr id="161" name="Shape 161"/>
          <p:cNvSpPr txBox="1"/>
          <p:nvPr/>
        </p:nvSpPr>
        <p:spPr>
          <a:xfrm>
            <a:off x="8328900" y="4659916"/>
            <a:ext cx="428400" cy="234000"/>
          </a:xfrm>
          <a:prstGeom prst="rect">
            <a:avLst/>
          </a:prstGeom>
          <a:noFill/>
          <a:ln>
            <a:noFill/>
          </a:ln>
        </p:spPr>
        <p:txBody>
          <a:bodyPr anchorCtr="0" anchor="t" bIns="35775" lIns="71575" spcFirstLastPara="1" rIns="71575" wrap="square" tIns="35775">
            <a:noAutofit/>
          </a:bodyPr>
          <a:lstStyle/>
          <a:p>
            <a:pPr indent="0" lvl="0" marL="0" marR="0" rtl="0" algn="r">
              <a:spcBef>
                <a:spcPts val="0"/>
              </a:spcBef>
              <a:spcAft>
                <a:spcPts val="0"/>
              </a:spcAft>
              <a:buNone/>
            </a:pPr>
            <a:r>
              <a:rPr b="0" lang="en" sz="1000">
                <a:solidFill>
                  <a:srgbClr val="F44E50"/>
                </a:solidFill>
                <a:latin typeface="Lato"/>
                <a:ea typeface="Lato"/>
                <a:cs typeface="Lato"/>
                <a:sym typeface="Lato"/>
              </a:rPr>
              <a:t>// </a:t>
            </a:r>
            <a:fld id="{00000000-1234-1234-1234-123412341234}" type="slidenum">
              <a:rPr b="0" lang="en" sz="1000">
                <a:solidFill>
                  <a:srgbClr val="181C2E"/>
                </a:solidFill>
                <a:latin typeface="Lato"/>
                <a:ea typeface="Lato"/>
                <a:cs typeface="Lato"/>
                <a:sym typeface="Lato"/>
              </a:rPr>
              <a:t>‹#›</a:t>
            </a:fld>
            <a:endParaRPr b="0" sz="1000">
              <a:solidFill>
                <a:srgbClr val="181C2E"/>
              </a:solidFill>
              <a:latin typeface="Lato"/>
              <a:ea typeface="Lato"/>
              <a:cs typeface="Lato"/>
              <a:sym typeface="Lato"/>
            </a:endParaRPr>
          </a:p>
        </p:txBody>
      </p:sp>
      <p:grpSp>
        <p:nvGrpSpPr>
          <p:cNvPr id="162" name="Shape 162"/>
          <p:cNvGrpSpPr/>
          <p:nvPr/>
        </p:nvGrpSpPr>
        <p:grpSpPr>
          <a:xfrm>
            <a:off x="440681" y="4677789"/>
            <a:ext cx="998511" cy="189248"/>
            <a:chOff x="10248578" y="8532494"/>
            <a:chExt cx="3880728" cy="735515"/>
          </a:xfrm>
        </p:grpSpPr>
        <p:grpSp>
          <p:nvGrpSpPr>
            <p:cNvPr id="163" name="Shape 163"/>
            <p:cNvGrpSpPr/>
            <p:nvPr/>
          </p:nvGrpSpPr>
          <p:grpSpPr>
            <a:xfrm>
              <a:off x="10248578" y="8532494"/>
              <a:ext cx="732294" cy="731103"/>
              <a:chOff x="10248578" y="8532494"/>
              <a:chExt cx="732294" cy="731103"/>
            </a:xfrm>
          </p:grpSpPr>
          <p:sp>
            <p:nvSpPr>
              <p:cNvPr id="164" name="Shape 164"/>
              <p:cNvSpPr/>
              <p:nvPr/>
            </p:nvSpPr>
            <p:spPr>
              <a:xfrm>
                <a:off x="10248578" y="8532494"/>
                <a:ext cx="731100" cy="731100"/>
              </a:xfrm>
              <a:custGeom>
                <a:pathLst>
                  <a:path extrusionOk="0" h="120000" w="120000">
                    <a:moveTo>
                      <a:pt x="60000" y="0"/>
                    </a:moveTo>
                    <a:cubicBezTo>
                      <a:pt x="27500" y="0"/>
                      <a:pt x="0" y="26250"/>
                      <a:pt x="0" y="60000"/>
                    </a:cubicBezTo>
                    <a:cubicBezTo>
                      <a:pt x="0" y="93750"/>
                      <a:pt x="27500" y="120000"/>
                      <a:pt x="60000" y="120000"/>
                    </a:cubicBezTo>
                    <a:cubicBezTo>
                      <a:pt x="93750" y="120000"/>
                      <a:pt x="120000" y="93750"/>
                      <a:pt x="120000" y="60000"/>
                    </a:cubicBezTo>
                    <a:cubicBezTo>
                      <a:pt x="120000" y="26250"/>
                      <a:pt x="93750" y="0"/>
                      <a:pt x="60000" y="0"/>
                    </a:cubicBezTo>
                    <a:moveTo>
                      <a:pt x="60000" y="110000"/>
                    </a:moveTo>
                    <a:cubicBezTo>
                      <a:pt x="32500" y="110000"/>
                      <a:pt x="10000" y="87500"/>
                      <a:pt x="10000" y="60000"/>
                    </a:cubicBezTo>
                    <a:cubicBezTo>
                      <a:pt x="10000" y="32500"/>
                      <a:pt x="32500" y="10000"/>
                      <a:pt x="60000" y="10000"/>
                    </a:cubicBezTo>
                    <a:cubicBezTo>
                      <a:pt x="87500" y="10000"/>
                      <a:pt x="110000" y="32500"/>
                      <a:pt x="110000" y="60000"/>
                    </a:cubicBezTo>
                    <a:cubicBezTo>
                      <a:pt x="110000" y="87500"/>
                      <a:pt x="87500" y="110000"/>
                      <a:pt x="60000" y="110000"/>
                    </a:cubicBezTo>
                  </a:path>
                </a:pathLst>
              </a:custGeom>
              <a:solidFill>
                <a:srgbClr val="181C2E"/>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65" name="Shape 165"/>
              <p:cNvSpPr/>
              <p:nvPr/>
            </p:nvSpPr>
            <p:spPr>
              <a:xfrm>
                <a:off x="10501275" y="8715065"/>
                <a:ext cx="213300" cy="366000"/>
              </a:xfrm>
              <a:custGeom>
                <a:pathLst>
                  <a:path extrusionOk="0" h="120000" w="120000">
                    <a:moveTo>
                      <a:pt x="34285" y="22500"/>
                    </a:moveTo>
                    <a:cubicBezTo>
                      <a:pt x="34285" y="40000"/>
                      <a:pt x="34285" y="40000"/>
                      <a:pt x="34285" y="40000"/>
                    </a:cubicBezTo>
                    <a:cubicBezTo>
                      <a:pt x="0" y="40000"/>
                      <a:pt x="0" y="40000"/>
                      <a:pt x="0" y="40000"/>
                    </a:cubicBezTo>
                    <a:cubicBezTo>
                      <a:pt x="0" y="60000"/>
                      <a:pt x="0" y="60000"/>
                      <a:pt x="0" y="60000"/>
                    </a:cubicBezTo>
                    <a:cubicBezTo>
                      <a:pt x="34285" y="60000"/>
                      <a:pt x="34285" y="60000"/>
                      <a:pt x="34285" y="60000"/>
                    </a:cubicBezTo>
                    <a:cubicBezTo>
                      <a:pt x="34285" y="120000"/>
                      <a:pt x="34285" y="120000"/>
                      <a:pt x="34285" y="120000"/>
                    </a:cubicBezTo>
                    <a:cubicBezTo>
                      <a:pt x="85714" y="120000"/>
                      <a:pt x="85714" y="120000"/>
                      <a:pt x="85714" y="120000"/>
                    </a:cubicBezTo>
                    <a:cubicBezTo>
                      <a:pt x="85714" y="60000"/>
                      <a:pt x="85714" y="60000"/>
                      <a:pt x="85714" y="60000"/>
                    </a:cubicBezTo>
                    <a:cubicBezTo>
                      <a:pt x="119999" y="60000"/>
                      <a:pt x="119999" y="60000"/>
                      <a:pt x="119999" y="60000"/>
                    </a:cubicBezTo>
                    <a:cubicBezTo>
                      <a:pt x="119999" y="40000"/>
                      <a:pt x="119999" y="40000"/>
                      <a:pt x="119999" y="40000"/>
                    </a:cubicBezTo>
                    <a:cubicBezTo>
                      <a:pt x="85714" y="40000"/>
                      <a:pt x="85714" y="40000"/>
                      <a:pt x="85714" y="40000"/>
                    </a:cubicBezTo>
                    <a:cubicBezTo>
                      <a:pt x="85714" y="32500"/>
                      <a:pt x="85714" y="32500"/>
                      <a:pt x="85714" y="32500"/>
                    </a:cubicBezTo>
                    <a:cubicBezTo>
                      <a:pt x="85714" y="27500"/>
                      <a:pt x="89999" y="25000"/>
                      <a:pt x="94285" y="25000"/>
                    </a:cubicBezTo>
                    <a:cubicBezTo>
                      <a:pt x="119999" y="25000"/>
                      <a:pt x="119999" y="25000"/>
                      <a:pt x="119999" y="25000"/>
                    </a:cubicBezTo>
                    <a:cubicBezTo>
                      <a:pt x="119999" y="0"/>
                      <a:pt x="119999" y="0"/>
                      <a:pt x="119999" y="0"/>
                    </a:cubicBezTo>
                    <a:cubicBezTo>
                      <a:pt x="81428" y="0"/>
                      <a:pt x="81428" y="0"/>
                      <a:pt x="81428" y="0"/>
                    </a:cubicBezTo>
                    <a:cubicBezTo>
                      <a:pt x="47142" y="0"/>
                      <a:pt x="34285" y="7500"/>
                      <a:pt x="34285" y="22500"/>
                    </a:cubicBezTo>
                  </a:path>
                </a:pathLst>
              </a:custGeom>
              <a:solidFill>
                <a:srgbClr val="F44E50"/>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66" name="Shape 166">
                <a:hlinkClick r:id="rId2"/>
              </p:cNvPr>
              <p:cNvSpPr/>
              <p:nvPr/>
            </p:nvSpPr>
            <p:spPr>
              <a:xfrm>
                <a:off x="10249772" y="8532497"/>
                <a:ext cx="731100" cy="731100"/>
              </a:xfrm>
              <a:prstGeom prst="ellipse">
                <a:avLst/>
              </a:prstGeom>
              <a:noFill/>
              <a:ln>
                <a:noFill/>
              </a:ln>
            </p:spPr>
            <p:txBody>
              <a:bodyPr anchorCtr="0" anchor="ctr" bIns="17125" lIns="34275" spcFirstLastPara="1" rIns="34275" wrap="square" tIns="17125">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grpSp>
        <p:grpSp>
          <p:nvGrpSpPr>
            <p:cNvPr id="167" name="Shape 167"/>
            <p:cNvGrpSpPr/>
            <p:nvPr/>
          </p:nvGrpSpPr>
          <p:grpSpPr>
            <a:xfrm>
              <a:off x="13398206" y="8532494"/>
              <a:ext cx="731100" cy="731100"/>
              <a:chOff x="13398206" y="8532494"/>
              <a:chExt cx="731100" cy="731100"/>
            </a:xfrm>
          </p:grpSpPr>
          <p:sp>
            <p:nvSpPr>
              <p:cNvPr id="168" name="Shape 168"/>
              <p:cNvSpPr/>
              <p:nvPr/>
            </p:nvSpPr>
            <p:spPr>
              <a:xfrm>
                <a:off x="13398206" y="8532494"/>
                <a:ext cx="731100" cy="731100"/>
              </a:xfrm>
              <a:custGeom>
                <a:pathLst>
                  <a:path extrusionOk="0" h="120000" w="120000">
                    <a:moveTo>
                      <a:pt x="60000" y="0"/>
                    </a:moveTo>
                    <a:cubicBezTo>
                      <a:pt x="27500" y="0"/>
                      <a:pt x="0" y="26250"/>
                      <a:pt x="0" y="60000"/>
                    </a:cubicBezTo>
                    <a:cubicBezTo>
                      <a:pt x="0" y="93750"/>
                      <a:pt x="27500" y="120000"/>
                      <a:pt x="60000" y="120000"/>
                    </a:cubicBezTo>
                    <a:cubicBezTo>
                      <a:pt x="93750" y="120000"/>
                      <a:pt x="120000" y="93750"/>
                      <a:pt x="120000" y="60000"/>
                    </a:cubicBezTo>
                    <a:cubicBezTo>
                      <a:pt x="120000" y="26250"/>
                      <a:pt x="93750" y="0"/>
                      <a:pt x="60000" y="0"/>
                    </a:cubicBezTo>
                    <a:moveTo>
                      <a:pt x="60000" y="110000"/>
                    </a:moveTo>
                    <a:cubicBezTo>
                      <a:pt x="32500" y="110000"/>
                      <a:pt x="10000" y="87500"/>
                      <a:pt x="10000" y="60000"/>
                    </a:cubicBezTo>
                    <a:cubicBezTo>
                      <a:pt x="10000" y="32500"/>
                      <a:pt x="32500" y="10000"/>
                      <a:pt x="60000" y="10000"/>
                    </a:cubicBezTo>
                    <a:cubicBezTo>
                      <a:pt x="87500" y="10000"/>
                      <a:pt x="110000" y="32500"/>
                      <a:pt x="110000" y="60000"/>
                    </a:cubicBezTo>
                    <a:cubicBezTo>
                      <a:pt x="110000" y="87500"/>
                      <a:pt x="87500" y="110000"/>
                      <a:pt x="60000" y="110000"/>
                    </a:cubicBezTo>
                  </a:path>
                </a:pathLst>
              </a:custGeom>
              <a:solidFill>
                <a:srgbClr val="181C2E"/>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grpSp>
            <p:nvGrpSpPr>
              <p:cNvPr id="169" name="Shape 169"/>
              <p:cNvGrpSpPr/>
              <p:nvPr/>
            </p:nvGrpSpPr>
            <p:grpSpPr>
              <a:xfrm>
                <a:off x="13649133" y="8745749"/>
                <a:ext cx="274586" cy="273985"/>
                <a:chOff x="13649133" y="8745749"/>
                <a:chExt cx="274586" cy="273985"/>
              </a:xfrm>
            </p:grpSpPr>
            <p:sp>
              <p:nvSpPr>
                <p:cNvPr id="170" name="Shape 170"/>
                <p:cNvSpPr/>
                <p:nvPr/>
              </p:nvSpPr>
              <p:spPr>
                <a:xfrm>
                  <a:off x="13649133" y="8745749"/>
                  <a:ext cx="61500" cy="60600"/>
                </a:xfrm>
                <a:prstGeom prst="ellipse">
                  <a:avLst/>
                </a:prstGeom>
                <a:solidFill>
                  <a:srgbClr val="F44E50"/>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71" name="Shape 171"/>
                <p:cNvSpPr/>
                <p:nvPr/>
              </p:nvSpPr>
              <p:spPr>
                <a:xfrm>
                  <a:off x="13649133" y="8837034"/>
                  <a:ext cx="61500" cy="182700"/>
                </a:xfrm>
                <a:prstGeom prst="rect">
                  <a:avLst/>
                </a:prstGeom>
                <a:solidFill>
                  <a:srgbClr val="F44E50"/>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72" name="Shape 172"/>
                <p:cNvSpPr/>
                <p:nvPr/>
              </p:nvSpPr>
              <p:spPr>
                <a:xfrm>
                  <a:off x="13740419" y="8814021"/>
                  <a:ext cx="183300" cy="205500"/>
                </a:xfrm>
                <a:custGeom>
                  <a:pathLst>
                    <a:path extrusionOk="0" h="120000" w="120000">
                      <a:moveTo>
                        <a:pt x="40000" y="13333"/>
                      </a:moveTo>
                      <a:cubicBezTo>
                        <a:pt x="0" y="13333"/>
                        <a:pt x="0" y="13333"/>
                        <a:pt x="0" y="13333"/>
                      </a:cubicBezTo>
                      <a:cubicBezTo>
                        <a:pt x="0" y="120000"/>
                        <a:pt x="0" y="120000"/>
                        <a:pt x="0" y="120000"/>
                      </a:cubicBezTo>
                      <a:cubicBezTo>
                        <a:pt x="40000" y="120000"/>
                        <a:pt x="40000" y="120000"/>
                        <a:pt x="40000" y="120000"/>
                      </a:cubicBezTo>
                      <a:cubicBezTo>
                        <a:pt x="40000" y="71111"/>
                        <a:pt x="40000" y="71111"/>
                        <a:pt x="40000" y="71111"/>
                      </a:cubicBezTo>
                      <a:cubicBezTo>
                        <a:pt x="40000" y="40000"/>
                        <a:pt x="80000" y="35555"/>
                        <a:pt x="80000" y="71111"/>
                      </a:cubicBezTo>
                      <a:cubicBezTo>
                        <a:pt x="80000" y="120000"/>
                        <a:pt x="80000" y="120000"/>
                        <a:pt x="80000" y="120000"/>
                      </a:cubicBezTo>
                      <a:cubicBezTo>
                        <a:pt x="120000" y="120000"/>
                        <a:pt x="120000" y="120000"/>
                        <a:pt x="120000" y="120000"/>
                      </a:cubicBezTo>
                      <a:cubicBezTo>
                        <a:pt x="120000" y="62222"/>
                        <a:pt x="120000" y="62222"/>
                        <a:pt x="120000" y="62222"/>
                      </a:cubicBezTo>
                      <a:cubicBezTo>
                        <a:pt x="120000" y="0"/>
                        <a:pt x="60000" y="4444"/>
                        <a:pt x="40000" y="31111"/>
                      </a:cubicBezTo>
                      <a:lnTo>
                        <a:pt x="40000" y="13333"/>
                      </a:lnTo>
                      <a:close/>
                    </a:path>
                  </a:pathLst>
                </a:custGeom>
                <a:solidFill>
                  <a:srgbClr val="F44E50"/>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grpSp>
          <p:sp>
            <p:nvSpPr>
              <p:cNvPr id="173" name="Shape 173">
                <a:hlinkClick r:id="rId3"/>
              </p:cNvPr>
              <p:cNvSpPr/>
              <p:nvPr/>
            </p:nvSpPr>
            <p:spPr>
              <a:xfrm>
                <a:off x="13488938" y="8609986"/>
                <a:ext cx="576000" cy="576000"/>
              </a:xfrm>
              <a:prstGeom prst="ellipse">
                <a:avLst/>
              </a:prstGeom>
              <a:noFill/>
              <a:ln>
                <a:noFill/>
              </a:ln>
            </p:spPr>
            <p:txBody>
              <a:bodyPr anchorCtr="0" anchor="ctr" bIns="17125" lIns="34275" spcFirstLastPara="1" rIns="34275" wrap="square" tIns="17125">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grpSp>
        <p:grpSp>
          <p:nvGrpSpPr>
            <p:cNvPr id="174" name="Shape 174"/>
            <p:cNvGrpSpPr/>
            <p:nvPr/>
          </p:nvGrpSpPr>
          <p:grpSpPr>
            <a:xfrm>
              <a:off x="12348728" y="8532494"/>
              <a:ext cx="735872" cy="733610"/>
              <a:chOff x="11302502" y="8533268"/>
              <a:chExt cx="735872" cy="733610"/>
            </a:xfrm>
          </p:grpSpPr>
          <p:sp>
            <p:nvSpPr>
              <p:cNvPr id="175" name="Shape 175"/>
              <p:cNvSpPr/>
              <p:nvPr/>
            </p:nvSpPr>
            <p:spPr>
              <a:xfrm>
                <a:off x="11307274" y="8533268"/>
                <a:ext cx="731100" cy="731100"/>
              </a:xfrm>
              <a:custGeom>
                <a:pathLst>
                  <a:path extrusionOk="0" h="120000" w="120000">
                    <a:moveTo>
                      <a:pt x="60000" y="0"/>
                    </a:moveTo>
                    <a:cubicBezTo>
                      <a:pt x="26250" y="0"/>
                      <a:pt x="0" y="26250"/>
                      <a:pt x="0" y="60000"/>
                    </a:cubicBezTo>
                    <a:cubicBezTo>
                      <a:pt x="0" y="93750"/>
                      <a:pt x="26250" y="120000"/>
                      <a:pt x="60000" y="120000"/>
                    </a:cubicBezTo>
                    <a:cubicBezTo>
                      <a:pt x="92500" y="120000"/>
                      <a:pt x="120000" y="93750"/>
                      <a:pt x="120000" y="60000"/>
                    </a:cubicBezTo>
                    <a:cubicBezTo>
                      <a:pt x="120000" y="26250"/>
                      <a:pt x="92500" y="0"/>
                      <a:pt x="60000" y="0"/>
                    </a:cubicBezTo>
                    <a:moveTo>
                      <a:pt x="60000" y="110000"/>
                    </a:moveTo>
                    <a:cubicBezTo>
                      <a:pt x="32500" y="110000"/>
                      <a:pt x="10000" y="87500"/>
                      <a:pt x="10000" y="60000"/>
                    </a:cubicBezTo>
                    <a:cubicBezTo>
                      <a:pt x="10000" y="32500"/>
                      <a:pt x="32500" y="10000"/>
                      <a:pt x="60000" y="10000"/>
                    </a:cubicBezTo>
                    <a:cubicBezTo>
                      <a:pt x="87500" y="10000"/>
                      <a:pt x="110000" y="32500"/>
                      <a:pt x="110000" y="60000"/>
                    </a:cubicBezTo>
                    <a:cubicBezTo>
                      <a:pt x="110000" y="87500"/>
                      <a:pt x="87500" y="110000"/>
                      <a:pt x="60000" y="110000"/>
                    </a:cubicBezTo>
                  </a:path>
                </a:pathLst>
              </a:custGeom>
              <a:solidFill>
                <a:srgbClr val="181C2E"/>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76" name="Shape 176"/>
              <p:cNvSpPr/>
              <p:nvPr/>
            </p:nvSpPr>
            <p:spPr>
              <a:xfrm>
                <a:off x="11505187" y="8761091"/>
                <a:ext cx="365100" cy="304500"/>
              </a:xfrm>
              <a:custGeom>
                <a:pathLst>
                  <a:path extrusionOk="0" h="120000" w="120000">
                    <a:moveTo>
                      <a:pt x="115000" y="3000"/>
                    </a:moveTo>
                    <a:cubicBezTo>
                      <a:pt x="110000" y="6000"/>
                      <a:pt x="105000" y="9000"/>
                      <a:pt x="100000" y="12000"/>
                    </a:cubicBezTo>
                    <a:cubicBezTo>
                      <a:pt x="95000" y="6000"/>
                      <a:pt x="90000" y="0"/>
                      <a:pt x="82500" y="0"/>
                    </a:cubicBezTo>
                    <a:cubicBezTo>
                      <a:pt x="65000" y="0"/>
                      <a:pt x="55000" y="18000"/>
                      <a:pt x="57500" y="39000"/>
                    </a:cubicBezTo>
                    <a:cubicBezTo>
                      <a:pt x="37500" y="36000"/>
                      <a:pt x="20000" y="24000"/>
                      <a:pt x="7500" y="6000"/>
                    </a:cubicBezTo>
                    <a:cubicBezTo>
                      <a:pt x="0" y="21000"/>
                      <a:pt x="5000" y="39000"/>
                      <a:pt x="15000" y="45000"/>
                    </a:cubicBezTo>
                    <a:cubicBezTo>
                      <a:pt x="10000" y="45000"/>
                      <a:pt x="7500" y="45000"/>
                      <a:pt x="5000" y="42000"/>
                    </a:cubicBezTo>
                    <a:cubicBezTo>
                      <a:pt x="2500" y="57000"/>
                      <a:pt x="12500" y="69000"/>
                      <a:pt x="22500" y="72000"/>
                    </a:cubicBezTo>
                    <a:cubicBezTo>
                      <a:pt x="20000" y="72000"/>
                      <a:pt x="17500" y="72000"/>
                      <a:pt x="12500" y="72000"/>
                    </a:cubicBezTo>
                    <a:cubicBezTo>
                      <a:pt x="15000" y="84000"/>
                      <a:pt x="25000" y="93000"/>
                      <a:pt x="35000" y="93000"/>
                    </a:cubicBezTo>
                    <a:cubicBezTo>
                      <a:pt x="25000" y="102000"/>
                      <a:pt x="12500" y="108000"/>
                      <a:pt x="0" y="105000"/>
                    </a:cubicBezTo>
                    <a:cubicBezTo>
                      <a:pt x="10000" y="114000"/>
                      <a:pt x="22500" y="120000"/>
                      <a:pt x="37500" y="120000"/>
                    </a:cubicBezTo>
                    <a:cubicBezTo>
                      <a:pt x="82500" y="120000"/>
                      <a:pt x="107500" y="72000"/>
                      <a:pt x="107500" y="30000"/>
                    </a:cubicBezTo>
                    <a:cubicBezTo>
                      <a:pt x="112500" y="27000"/>
                      <a:pt x="115000" y="21000"/>
                      <a:pt x="120000" y="15000"/>
                    </a:cubicBezTo>
                    <a:cubicBezTo>
                      <a:pt x="115000" y="18000"/>
                      <a:pt x="110000" y="18000"/>
                      <a:pt x="105000" y="21000"/>
                    </a:cubicBezTo>
                    <a:cubicBezTo>
                      <a:pt x="110000" y="15000"/>
                      <a:pt x="115000" y="12000"/>
                      <a:pt x="115000" y="3000"/>
                    </a:cubicBezTo>
                  </a:path>
                </a:pathLst>
              </a:custGeom>
              <a:solidFill>
                <a:srgbClr val="F44E50"/>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77" name="Shape 177">
                <a:hlinkClick r:id="rId4"/>
              </p:cNvPr>
              <p:cNvSpPr/>
              <p:nvPr/>
            </p:nvSpPr>
            <p:spPr>
              <a:xfrm>
                <a:off x="11302502" y="8535778"/>
                <a:ext cx="731100" cy="731100"/>
              </a:xfrm>
              <a:prstGeom prst="ellipse">
                <a:avLst/>
              </a:prstGeom>
              <a:noFill/>
              <a:ln>
                <a:noFill/>
              </a:ln>
            </p:spPr>
            <p:txBody>
              <a:bodyPr anchorCtr="0" anchor="ctr" bIns="17125" lIns="34275" spcFirstLastPara="1" rIns="34275" wrap="square" tIns="17125">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grpSp>
        <p:grpSp>
          <p:nvGrpSpPr>
            <p:cNvPr id="178" name="Shape 178"/>
            <p:cNvGrpSpPr/>
            <p:nvPr/>
          </p:nvGrpSpPr>
          <p:grpSpPr>
            <a:xfrm>
              <a:off x="11299249" y="8532494"/>
              <a:ext cx="731101" cy="735515"/>
              <a:chOff x="12354828" y="8529614"/>
              <a:chExt cx="731101" cy="735515"/>
            </a:xfrm>
          </p:grpSpPr>
          <p:sp>
            <p:nvSpPr>
              <p:cNvPr id="179" name="Shape 179"/>
              <p:cNvSpPr/>
              <p:nvPr/>
            </p:nvSpPr>
            <p:spPr>
              <a:xfrm>
                <a:off x="12562201" y="8741896"/>
                <a:ext cx="319800" cy="319800"/>
              </a:xfrm>
              <a:custGeom>
                <a:pathLst>
                  <a:path extrusionOk="0" h="120000" w="120000">
                    <a:moveTo>
                      <a:pt x="14285" y="0"/>
                    </a:moveTo>
                    <a:cubicBezTo>
                      <a:pt x="105714" y="0"/>
                      <a:pt x="105714" y="0"/>
                      <a:pt x="105714" y="0"/>
                    </a:cubicBezTo>
                    <a:cubicBezTo>
                      <a:pt x="114285" y="0"/>
                      <a:pt x="120000" y="5714"/>
                      <a:pt x="120000" y="14285"/>
                    </a:cubicBezTo>
                    <a:cubicBezTo>
                      <a:pt x="120000" y="105714"/>
                      <a:pt x="120000" y="105714"/>
                      <a:pt x="120000" y="105714"/>
                    </a:cubicBezTo>
                    <a:cubicBezTo>
                      <a:pt x="120000" y="114285"/>
                      <a:pt x="114285" y="120000"/>
                      <a:pt x="105714" y="120000"/>
                    </a:cubicBezTo>
                    <a:cubicBezTo>
                      <a:pt x="14285" y="120000"/>
                      <a:pt x="14285" y="120000"/>
                      <a:pt x="14285" y="120000"/>
                    </a:cubicBezTo>
                    <a:cubicBezTo>
                      <a:pt x="5714" y="120000"/>
                      <a:pt x="0" y="114285"/>
                      <a:pt x="0" y="105714"/>
                    </a:cubicBezTo>
                    <a:cubicBezTo>
                      <a:pt x="0" y="14285"/>
                      <a:pt x="0" y="14285"/>
                      <a:pt x="0" y="14285"/>
                    </a:cubicBezTo>
                    <a:cubicBezTo>
                      <a:pt x="0" y="5714"/>
                      <a:pt x="5714" y="0"/>
                      <a:pt x="14285" y="0"/>
                    </a:cubicBezTo>
                    <a:moveTo>
                      <a:pt x="88571" y="11428"/>
                    </a:moveTo>
                    <a:cubicBezTo>
                      <a:pt x="85714" y="11428"/>
                      <a:pt x="82857" y="14285"/>
                      <a:pt x="82857" y="17142"/>
                    </a:cubicBezTo>
                    <a:cubicBezTo>
                      <a:pt x="82857" y="31428"/>
                      <a:pt x="82857" y="31428"/>
                      <a:pt x="82857" y="31428"/>
                    </a:cubicBezTo>
                    <a:cubicBezTo>
                      <a:pt x="82857" y="34285"/>
                      <a:pt x="85714" y="37142"/>
                      <a:pt x="88571" y="37142"/>
                    </a:cubicBezTo>
                    <a:cubicBezTo>
                      <a:pt x="102857" y="37142"/>
                      <a:pt x="102857" y="37142"/>
                      <a:pt x="102857" y="37142"/>
                    </a:cubicBezTo>
                    <a:cubicBezTo>
                      <a:pt x="105714" y="37142"/>
                      <a:pt x="108571" y="34285"/>
                      <a:pt x="108571" y="31428"/>
                    </a:cubicBezTo>
                    <a:cubicBezTo>
                      <a:pt x="108571" y="17142"/>
                      <a:pt x="108571" y="17142"/>
                      <a:pt x="108571" y="17142"/>
                    </a:cubicBezTo>
                    <a:cubicBezTo>
                      <a:pt x="108571" y="14285"/>
                      <a:pt x="105714" y="11428"/>
                      <a:pt x="102857" y="11428"/>
                    </a:cubicBezTo>
                    <a:lnTo>
                      <a:pt x="88571" y="11428"/>
                    </a:lnTo>
                    <a:close/>
                    <a:moveTo>
                      <a:pt x="108571" y="51428"/>
                    </a:moveTo>
                    <a:cubicBezTo>
                      <a:pt x="97142" y="51428"/>
                      <a:pt x="97142" y="51428"/>
                      <a:pt x="97142" y="51428"/>
                    </a:cubicBezTo>
                    <a:cubicBezTo>
                      <a:pt x="97142" y="54285"/>
                      <a:pt x="97142" y="57142"/>
                      <a:pt x="97142" y="60000"/>
                    </a:cubicBezTo>
                    <a:cubicBezTo>
                      <a:pt x="97142" y="80000"/>
                      <a:pt x="80000" y="97142"/>
                      <a:pt x="60000" y="97142"/>
                    </a:cubicBezTo>
                    <a:cubicBezTo>
                      <a:pt x="40000" y="97142"/>
                      <a:pt x="22857" y="80000"/>
                      <a:pt x="22857" y="60000"/>
                    </a:cubicBezTo>
                    <a:cubicBezTo>
                      <a:pt x="22857" y="57142"/>
                      <a:pt x="22857" y="54285"/>
                      <a:pt x="22857" y="51428"/>
                    </a:cubicBezTo>
                    <a:cubicBezTo>
                      <a:pt x="11428" y="51428"/>
                      <a:pt x="11428" y="51428"/>
                      <a:pt x="11428" y="51428"/>
                    </a:cubicBezTo>
                    <a:cubicBezTo>
                      <a:pt x="11428" y="102857"/>
                      <a:pt x="11428" y="102857"/>
                      <a:pt x="11428" y="102857"/>
                    </a:cubicBezTo>
                    <a:cubicBezTo>
                      <a:pt x="11428" y="105714"/>
                      <a:pt x="14285" y="105714"/>
                      <a:pt x="17142" y="105714"/>
                    </a:cubicBezTo>
                    <a:cubicBezTo>
                      <a:pt x="102857" y="105714"/>
                      <a:pt x="102857" y="105714"/>
                      <a:pt x="102857" y="105714"/>
                    </a:cubicBezTo>
                    <a:cubicBezTo>
                      <a:pt x="105714" y="105714"/>
                      <a:pt x="108571" y="105714"/>
                      <a:pt x="108571" y="102857"/>
                    </a:cubicBezTo>
                    <a:lnTo>
                      <a:pt x="108571" y="51428"/>
                    </a:lnTo>
                    <a:close/>
                    <a:moveTo>
                      <a:pt x="60000" y="37142"/>
                    </a:moveTo>
                    <a:cubicBezTo>
                      <a:pt x="45714" y="37142"/>
                      <a:pt x="34285" y="45714"/>
                      <a:pt x="34285" y="60000"/>
                    </a:cubicBezTo>
                    <a:cubicBezTo>
                      <a:pt x="34285" y="71428"/>
                      <a:pt x="45714" y="82857"/>
                      <a:pt x="60000" y="82857"/>
                    </a:cubicBezTo>
                    <a:cubicBezTo>
                      <a:pt x="74285" y="82857"/>
                      <a:pt x="85714" y="71428"/>
                      <a:pt x="85714" y="60000"/>
                    </a:cubicBezTo>
                    <a:cubicBezTo>
                      <a:pt x="85714" y="45714"/>
                      <a:pt x="74285" y="37142"/>
                      <a:pt x="60000" y="37142"/>
                    </a:cubicBezTo>
                  </a:path>
                </a:pathLst>
              </a:custGeom>
              <a:solidFill>
                <a:srgbClr val="F44E50"/>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80" name="Shape 180"/>
              <p:cNvSpPr/>
              <p:nvPr/>
            </p:nvSpPr>
            <p:spPr>
              <a:xfrm>
                <a:off x="12354828" y="8534029"/>
                <a:ext cx="731100" cy="731100"/>
              </a:xfrm>
              <a:custGeom>
                <a:pathLst>
                  <a:path extrusionOk="0" h="120000" w="120000">
                    <a:moveTo>
                      <a:pt x="60000" y="0"/>
                    </a:moveTo>
                    <a:cubicBezTo>
                      <a:pt x="26250" y="0"/>
                      <a:pt x="0" y="26250"/>
                      <a:pt x="0" y="60000"/>
                    </a:cubicBezTo>
                    <a:cubicBezTo>
                      <a:pt x="0" y="93750"/>
                      <a:pt x="26250" y="120000"/>
                      <a:pt x="60000" y="120000"/>
                    </a:cubicBezTo>
                    <a:cubicBezTo>
                      <a:pt x="93750" y="120000"/>
                      <a:pt x="120000" y="93750"/>
                      <a:pt x="120000" y="60000"/>
                    </a:cubicBezTo>
                    <a:cubicBezTo>
                      <a:pt x="120000" y="26250"/>
                      <a:pt x="93750" y="0"/>
                      <a:pt x="60000" y="0"/>
                    </a:cubicBezTo>
                    <a:moveTo>
                      <a:pt x="60000" y="110000"/>
                    </a:moveTo>
                    <a:cubicBezTo>
                      <a:pt x="32500" y="110000"/>
                      <a:pt x="10000" y="87500"/>
                      <a:pt x="10000" y="60000"/>
                    </a:cubicBezTo>
                    <a:cubicBezTo>
                      <a:pt x="10000" y="32500"/>
                      <a:pt x="32500" y="10000"/>
                      <a:pt x="60000" y="10000"/>
                    </a:cubicBezTo>
                    <a:cubicBezTo>
                      <a:pt x="87500" y="10000"/>
                      <a:pt x="110000" y="32500"/>
                      <a:pt x="110000" y="60000"/>
                    </a:cubicBezTo>
                    <a:cubicBezTo>
                      <a:pt x="110000" y="87500"/>
                      <a:pt x="87500" y="110000"/>
                      <a:pt x="60000" y="110000"/>
                    </a:cubicBezTo>
                  </a:path>
                </a:pathLst>
              </a:custGeom>
              <a:solidFill>
                <a:srgbClr val="181C2E"/>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81" name="Shape 181">
                <a:hlinkClick r:id="rId5"/>
              </p:cNvPr>
              <p:cNvSpPr/>
              <p:nvPr/>
            </p:nvSpPr>
            <p:spPr>
              <a:xfrm>
                <a:off x="12354829" y="8529614"/>
                <a:ext cx="731100" cy="731100"/>
              </a:xfrm>
              <a:prstGeom prst="ellipse">
                <a:avLst/>
              </a:prstGeom>
              <a:noFill/>
              <a:ln>
                <a:noFill/>
              </a:ln>
            </p:spPr>
            <p:txBody>
              <a:bodyPr anchorCtr="0" anchor="ctr" bIns="17125" lIns="34275" spcFirstLastPara="1" rIns="34275" wrap="square" tIns="17125">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gr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ZABLON granat">
  <p:cSld name="SZABLON granat">
    <p:bg>
      <p:bgPr>
        <a:solidFill>
          <a:srgbClr val="181C2E"/>
        </a:solidFill>
      </p:bgPr>
    </p:bg>
    <p:spTree>
      <p:nvGrpSpPr>
        <p:cNvPr id="182" name="Shape 182"/>
        <p:cNvGrpSpPr/>
        <p:nvPr/>
      </p:nvGrpSpPr>
      <p:grpSpPr>
        <a:xfrm>
          <a:off x="0" y="0"/>
          <a:ext cx="0" cy="0"/>
          <a:chOff x="0" y="0"/>
          <a:chExt cx="0" cy="0"/>
        </a:xfrm>
      </p:grpSpPr>
      <p:grpSp>
        <p:nvGrpSpPr>
          <p:cNvPr id="183" name="Shape 183"/>
          <p:cNvGrpSpPr/>
          <p:nvPr/>
        </p:nvGrpSpPr>
        <p:grpSpPr>
          <a:xfrm>
            <a:off x="4031945" y="4577916"/>
            <a:ext cx="1037259" cy="342810"/>
            <a:chOff x="886074" y="810122"/>
            <a:chExt cx="3547397" cy="1172400"/>
          </a:xfrm>
        </p:grpSpPr>
        <p:sp>
          <p:nvSpPr>
            <p:cNvPr id="184" name="Shape 184"/>
            <p:cNvSpPr/>
            <p:nvPr/>
          </p:nvSpPr>
          <p:spPr>
            <a:xfrm>
              <a:off x="4005971" y="1083251"/>
              <a:ext cx="427500" cy="428700"/>
            </a:xfrm>
            <a:custGeom>
              <a:pathLst>
                <a:path extrusionOk="0" h="120000" w="120000">
                  <a:moveTo>
                    <a:pt x="102365" y="102428"/>
                  </a:moveTo>
                  <a:cubicBezTo>
                    <a:pt x="90322" y="114428"/>
                    <a:pt x="76129" y="120000"/>
                    <a:pt x="60215" y="120000"/>
                  </a:cubicBezTo>
                  <a:cubicBezTo>
                    <a:pt x="43440" y="120000"/>
                    <a:pt x="29677" y="114428"/>
                    <a:pt x="17634" y="102428"/>
                  </a:cubicBezTo>
                  <a:cubicBezTo>
                    <a:pt x="6021" y="90857"/>
                    <a:pt x="0" y="76714"/>
                    <a:pt x="0" y="60000"/>
                  </a:cubicBezTo>
                  <a:cubicBezTo>
                    <a:pt x="0" y="43714"/>
                    <a:pt x="6021" y="29571"/>
                    <a:pt x="17634" y="17571"/>
                  </a:cubicBezTo>
                  <a:cubicBezTo>
                    <a:pt x="29247" y="6000"/>
                    <a:pt x="43440" y="0"/>
                    <a:pt x="60215" y="0"/>
                  </a:cubicBezTo>
                  <a:cubicBezTo>
                    <a:pt x="76129" y="0"/>
                    <a:pt x="90322" y="6000"/>
                    <a:pt x="102365" y="17571"/>
                  </a:cubicBezTo>
                  <a:cubicBezTo>
                    <a:pt x="113978" y="29571"/>
                    <a:pt x="120000" y="43714"/>
                    <a:pt x="120000" y="60000"/>
                  </a:cubicBezTo>
                  <a:cubicBezTo>
                    <a:pt x="120000" y="76714"/>
                    <a:pt x="113978" y="90857"/>
                    <a:pt x="102365" y="102428"/>
                  </a:cubicBezTo>
                  <a:close/>
                  <a:moveTo>
                    <a:pt x="98064" y="44142"/>
                  </a:moveTo>
                  <a:cubicBezTo>
                    <a:pt x="95913" y="39428"/>
                    <a:pt x="92903" y="35142"/>
                    <a:pt x="89032" y="30857"/>
                  </a:cubicBezTo>
                  <a:cubicBezTo>
                    <a:pt x="80860" y="22714"/>
                    <a:pt x="71397" y="18857"/>
                    <a:pt x="60215" y="18857"/>
                  </a:cubicBezTo>
                  <a:cubicBezTo>
                    <a:pt x="48602" y="18857"/>
                    <a:pt x="38709" y="22714"/>
                    <a:pt x="30967" y="30857"/>
                  </a:cubicBezTo>
                  <a:cubicBezTo>
                    <a:pt x="22795" y="39000"/>
                    <a:pt x="18924" y="48428"/>
                    <a:pt x="18924" y="60000"/>
                  </a:cubicBezTo>
                  <a:cubicBezTo>
                    <a:pt x="18924" y="71571"/>
                    <a:pt x="22795" y="81428"/>
                    <a:pt x="30967" y="89142"/>
                  </a:cubicBezTo>
                  <a:cubicBezTo>
                    <a:pt x="38709" y="97285"/>
                    <a:pt x="48172" y="101142"/>
                    <a:pt x="60215" y="101142"/>
                  </a:cubicBezTo>
                  <a:cubicBezTo>
                    <a:pt x="71397" y="101142"/>
                    <a:pt x="80860" y="97285"/>
                    <a:pt x="89032" y="89142"/>
                  </a:cubicBezTo>
                  <a:cubicBezTo>
                    <a:pt x="97204" y="81000"/>
                    <a:pt x="101075" y="71142"/>
                    <a:pt x="101075" y="60000"/>
                  </a:cubicBezTo>
                  <a:cubicBezTo>
                    <a:pt x="101075" y="54428"/>
                    <a:pt x="100215" y="48857"/>
                    <a:pt x="98064" y="44142"/>
                  </a:cubicBezTo>
                  <a:close/>
                </a:path>
              </a:pathLst>
            </a:custGeom>
            <a:solidFill>
              <a:srgbClr val="FFFFFF"/>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85" name="Shape 185"/>
            <p:cNvSpPr/>
            <p:nvPr/>
          </p:nvSpPr>
          <p:spPr>
            <a:xfrm>
              <a:off x="2715583" y="1081953"/>
              <a:ext cx="329700" cy="430200"/>
            </a:xfrm>
            <a:custGeom>
              <a:pathLst>
                <a:path extrusionOk="0" h="120000" w="120000">
                  <a:moveTo>
                    <a:pt x="97116" y="113167"/>
                  </a:moveTo>
                  <a:cubicBezTo>
                    <a:pt x="91534" y="115729"/>
                    <a:pt x="81488" y="120000"/>
                    <a:pt x="57488" y="120000"/>
                  </a:cubicBezTo>
                  <a:cubicBezTo>
                    <a:pt x="30697" y="119572"/>
                    <a:pt x="16744" y="111459"/>
                    <a:pt x="11162" y="108042"/>
                  </a:cubicBezTo>
                  <a:cubicBezTo>
                    <a:pt x="0" y="100782"/>
                    <a:pt x="3348" y="87971"/>
                    <a:pt x="3348" y="87971"/>
                  </a:cubicBezTo>
                  <a:cubicBezTo>
                    <a:pt x="10046" y="88825"/>
                    <a:pt x="12837" y="89252"/>
                    <a:pt x="22325" y="93096"/>
                  </a:cubicBezTo>
                  <a:cubicBezTo>
                    <a:pt x="26232" y="94804"/>
                    <a:pt x="41860" y="100782"/>
                    <a:pt x="58046" y="101209"/>
                  </a:cubicBezTo>
                  <a:cubicBezTo>
                    <a:pt x="82046" y="102064"/>
                    <a:pt x="94883" y="97366"/>
                    <a:pt x="95441" y="87117"/>
                  </a:cubicBezTo>
                  <a:cubicBezTo>
                    <a:pt x="96000" y="79857"/>
                    <a:pt x="88744" y="74733"/>
                    <a:pt x="72000" y="71316"/>
                  </a:cubicBezTo>
                  <a:cubicBezTo>
                    <a:pt x="58046" y="68327"/>
                    <a:pt x="46883" y="66192"/>
                    <a:pt x="39627" y="64483"/>
                  </a:cubicBezTo>
                  <a:cubicBezTo>
                    <a:pt x="16744" y="59359"/>
                    <a:pt x="3348" y="46120"/>
                    <a:pt x="4465" y="32455"/>
                  </a:cubicBezTo>
                  <a:cubicBezTo>
                    <a:pt x="5581" y="21352"/>
                    <a:pt x="12837" y="13238"/>
                    <a:pt x="26232" y="7259"/>
                  </a:cubicBezTo>
                  <a:cubicBezTo>
                    <a:pt x="37395" y="2135"/>
                    <a:pt x="50232" y="0"/>
                    <a:pt x="65302" y="427"/>
                  </a:cubicBezTo>
                  <a:cubicBezTo>
                    <a:pt x="80372" y="1281"/>
                    <a:pt x="87627" y="2989"/>
                    <a:pt x="97116" y="7259"/>
                  </a:cubicBezTo>
                  <a:cubicBezTo>
                    <a:pt x="113302" y="14946"/>
                    <a:pt x="109953" y="25195"/>
                    <a:pt x="109953" y="25195"/>
                  </a:cubicBezTo>
                  <a:cubicBezTo>
                    <a:pt x="109953" y="25195"/>
                    <a:pt x="99906" y="25622"/>
                    <a:pt x="90976" y="23914"/>
                  </a:cubicBezTo>
                  <a:cubicBezTo>
                    <a:pt x="82604" y="21779"/>
                    <a:pt x="73674" y="19644"/>
                    <a:pt x="64186" y="19217"/>
                  </a:cubicBezTo>
                  <a:cubicBezTo>
                    <a:pt x="55813" y="18790"/>
                    <a:pt x="48000" y="19644"/>
                    <a:pt x="41860" y="21352"/>
                  </a:cubicBezTo>
                  <a:cubicBezTo>
                    <a:pt x="33488" y="23487"/>
                    <a:pt x="29581" y="27758"/>
                    <a:pt x="29023" y="33309"/>
                  </a:cubicBezTo>
                  <a:cubicBezTo>
                    <a:pt x="28465" y="40996"/>
                    <a:pt x="36279" y="46120"/>
                    <a:pt x="52465" y="49537"/>
                  </a:cubicBezTo>
                  <a:cubicBezTo>
                    <a:pt x="66418" y="52099"/>
                    <a:pt x="77581" y="54661"/>
                    <a:pt x="84837" y="55943"/>
                  </a:cubicBezTo>
                  <a:cubicBezTo>
                    <a:pt x="92651" y="57651"/>
                    <a:pt x="97116" y="58932"/>
                    <a:pt x="98232" y="59359"/>
                  </a:cubicBezTo>
                  <a:cubicBezTo>
                    <a:pt x="113860" y="64911"/>
                    <a:pt x="120000" y="73879"/>
                    <a:pt x="119441" y="87971"/>
                  </a:cubicBezTo>
                  <a:cubicBezTo>
                    <a:pt x="119441" y="98647"/>
                    <a:pt x="111627" y="107615"/>
                    <a:pt x="97116" y="113167"/>
                  </a:cubicBezTo>
                  <a:close/>
                </a:path>
              </a:pathLst>
            </a:custGeom>
            <a:solidFill>
              <a:srgbClr val="FFFFFF"/>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86" name="Shape 186"/>
            <p:cNvSpPr/>
            <p:nvPr/>
          </p:nvSpPr>
          <p:spPr>
            <a:xfrm>
              <a:off x="2263396" y="1083251"/>
              <a:ext cx="427500" cy="428700"/>
            </a:xfrm>
            <a:custGeom>
              <a:pathLst>
                <a:path extrusionOk="0" h="120000" w="120000">
                  <a:moveTo>
                    <a:pt x="102365" y="17142"/>
                  </a:moveTo>
                  <a:cubicBezTo>
                    <a:pt x="90322" y="5571"/>
                    <a:pt x="76129" y="0"/>
                    <a:pt x="59784" y="0"/>
                  </a:cubicBezTo>
                  <a:cubicBezTo>
                    <a:pt x="43010" y="0"/>
                    <a:pt x="29247" y="6000"/>
                    <a:pt x="17634" y="18000"/>
                  </a:cubicBezTo>
                  <a:cubicBezTo>
                    <a:pt x="6021" y="29571"/>
                    <a:pt x="0" y="43714"/>
                    <a:pt x="430" y="60428"/>
                  </a:cubicBezTo>
                  <a:cubicBezTo>
                    <a:pt x="430" y="76714"/>
                    <a:pt x="6451" y="90857"/>
                    <a:pt x="18064" y="102428"/>
                  </a:cubicBezTo>
                  <a:cubicBezTo>
                    <a:pt x="26236" y="110571"/>
                    <a:pt x="35698" y="116142"/>
                    <a:pt x="46451" y="118714"/>
                  </a:cubicBezTo>
                  <a:cubicBezTo>
                    <a:pt x="50752" y="119571"/>
                    <a:pt x="55483" y="120000"/>
                    <a:pt x="60645" y="120000"/>
                  </a:cubicBezTo>
                  <a:cubicBezTo>
                    <a:pt x="73978" y="120000"/>
                    <a:pt x="86021" y="115714"/>
                    <a:pt x="86021" y="115714"/>
                  </a:cubicBezTo>
                  <a:cubicBezTo>
                    <a:pt x="86021" y="115714"/>
                    <a:pt x="85591" y="105000"/>
                    <a:pt x="74838" y="102000"/>
                  </a:cubicBezTo>
                  <a:cubicBezTo>
                    <a:pt x="66666" y="100285"/>
                    <a:pt x="62795" y="104571"/>
                    <a:pt x="45591" y="98571"/>
                  </a:cubicBezTo>
                  <a:cubicBezTo>
                    <a:pt x="40860" y="97285"/>
                    <a:pt x="38709" y="96000"/>
                    <a:pt x="33978" y="92142"/>
                  </a:cubicBezTo>
                  <a:cubicBezTo>
                    <a:pt x="26236" y="86142"/>
                    <a:pt x="19354" y="74142"/>
                    <a:pt x="19784" y="57428"/>
                  </a:cubicBezTo>
                  <a:cubicBezTo>
                    <a:pt x="19784" y="55285"/>
                    <a:pt x="20215" y="39000"/>
                    <a:pt x="33978" y="27857"/>
                  </a:cubicBezTo>
                  <a:cubicBezTo>
                    <a:pt x="41720" y="21857"/>
                    <a:pt x="50322" y="18857"/>
                    <a:pt x="59784" y="18857"/>
                  </a:cubicBezTo>
                  <a:cubicBezTo>
                    <a:pt x="69247" y="18428"/>
                    <a:pt x="77849" y="21428"/>
                    <a:pt x="85161" y="27428"/>
                  </a:cubicBezTo>
                  <a:cubicBezTo>
                    <a:pt x="92903" y="33428"/>
                    <a:pt x="98064" y="40714"/>
                    <a:pt x="100215" y="50142"/>
                  </a:cubicBezTo>
                  <a:cubicBezTo>
                    <a:pt x="68817" y="50142"/>
                    <a:pt x="68817" y="50142"/>
                    <a:pt x="68817" y="50142"/>
                  </a:cubicBezTo>
                  <a:cubicBezTo>
                    <a:pt x="68817" y="50142"/>
                    <a:pt x="57634" y="49714"/>
                    <a:pt x="52473" y="55285"/>
                  </a:cubicBezTo>
                  <a:cubicBezTo>
                    <a:pt x="47741" y="60428"/>
                    <a:pt x="49032" y="69000"/>
                    <a:pt x="49032" y="69000"/>
                  </a:cubicBezTo>
                  <a:cubicBezTo>
                    <a:pt x="119139" y="69000"/>
                    <a:pt x="119139" y="69000"/>
                    <a:pt x="119139" y="69000"/>
                  </a:cubicBezTo>
                  <a:cubicBezTo>
                    <a:pt x="119569" y="67285"/>
                    <a:pt x="120000" y="65571"/>
                    <a:pt x="120000" y="64285"/>
                  </a:cubicBezTo>
                  <a:cubicBezTo>
                    <a:pt x="120000" y="62571"/>
                    <a:pt x="120000" y="61285"/>
                    <a:pt x="120000" y="59571"/>
                  </a:cubicBezTo>
                  <a:cubicBezTo>
                    <a:pt x="120000" y="43285"/>
                    <a:pt x="113978" y="29142"/>
                    <a:pt x="102365" y="17142"/>
                  </a:cubicBezTo>
                  <a:close/>
                </a:path>
              </a:pathLst>
            </a:custGeom>
            <a:solidFill>
              <a:srgbClr val="FFFFFF"/>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87" name="Shape 187"/>
            <p:cNvSpPr/>
            <p:nvPr/>
          </p:nvSpPr>
          <p:spPr>
            <a:xfrm>
              <a:off x="3091216" y="1078709"/>
              <a:ext cx="402900" cy="513300"/>
            </a:xfrm>
            <a:custGeom>
              <a:pathLst>
                <a:path extrusionOk="0" h="120000" w="120000">
                  <a:moveTo>
                    <a:pt x="59771" y="0"/>
                  </a:moveTo>
                  <a:cubicBezTo>
                    <a:pt x="27376" y="0"/>
                    <a:pt x="0" y="20417"/>
                    <a:pt x="0" y="61970"/>
                  </a:cubicBezTo>
                  <a:cubicBezTo>
                    <a:pt x="0" y="120000"/>
                    <a:pt x="0" y="120000"/>
                    <a:pt x="0" y="120000"/>
                  </a:cubicBezTo>
                  <a:cubicBezTo>
                    <a:pt x="20988" y="120000"/>
                    <a:pt x="20988" y="120000"/>
                    <a:pt x="20988" y="120000"/>
                  </a:cubicBezTo>
                  <a:cubicBezTo>
                    <a:pt x="20988" y="57671"/>
                    <a:pt x="20988" y="57671"/>
                    <a:pt x="20988" y="57671"/>
                  </a:cubicBezTo>
                  <a:cubicBezTo>
                    <a:pt x="21444" y="33313"/>
                    <a:pt x="38783" y="17552"/>
                    <a:pt x="59771" y="17552"/>
                  </a:cubicBezTo>
                  <a:cubicBezTo>
                    <a:pt x="81216" y="17552"/>
                    <a:pt x="98555" y="32238"/>
                    <a:pt x="98555" y="50507"/>
                  </a:cubicBezTo>
                  <a:cubicBezTo>
                    <a:pt x="98555" y="68776"/>
                    <a:pt x="83041" y="87044"/>
                    <a:pt x="53384" y="85970"/>
                  </a:cubicBezTo>
                  <a:cubicBezTo>
                    <a:pt x="43346" y="85611"/>
                    <a:pt x="30114" y="87044"/>
                    <a:pt x="30114" y="96358"/>
                  </a:cubicBezTo>
                  <a:cubicBezTo>
                    <a:pt x="29657" y="101373"/>
                    <a:pt x="29657" y="101373"/>
                    <a:pt x="29657" y="101373"/>
                  </a:cubicBezTo>
                  <a:cubicBezTo>
                    <a:pt x="37414" y="101373"/>
                    <a:pt x="41977" y="101373"/>
                    <a:pt x="58403" y="101373"/>
                  </a:cubicBezTo>
                  <a:cubicBezTo>
                    <a:pt x="96273" y="101373"/>
                    <a:pt x="118174" y="80238"/>
                    <a:pt x="119087" y="50507"/>
                  </a:cubicBezTo>
                  <a:cubicBezTo>
                    <a:pt x="120000" y="22567"/>
                    <a:pt x="92623" y="0"/>
                    <a:pt x="59771" y="0"/>
                  </a:cubicBezTo>
                  <a:close/>
                </a:path>
              </a:pathLst>
            </a:custGeom>
            <a:solidFill>
              <a:srgbClr val="FFFFFF"/>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88" name="Shape 188"/>
            <p:cNvSpPr/>
            <p:nvPr/>
          </p:nvSpPr>
          <p:spPr>
            <a:xfrm>
              <a:off x="2306214" y="1671678"/>
              <a:ext cx="101100" cy="110400"/>
            </a:xfrm>
            <a:custGeom>
              <a:pathLst>
                <a:path extrusionOk="0" h="120000" w="120000">
                  <a:moveTo>
                    <a:pt x="100000" y="111666"/>
                  </a:moveTo>
                  <a:cubicBezTo>
                    <a:pt x="87272" y="118333"/>
                    <a:pt x="74545" y="120000"/>
                    <a:pt x="60000" y="120000"/>
                  </a:cubicBezTo>
                  <a:cubicBezTo>
                    <a:pt x="43636" y="120000"/>
                    <a:pt x="30909" y="118333"/>
                    <a:pt x="20000" y="111666"/>
                  </a:cubicBezTo>
                  <a:cubicBezTo>
                    <a:pt x="5454" y="106666"/>
                    <a:pt x="0" y="96666"/>
                    <a:pt x="0" y="86666"/>
                  </a:cubicBezTo>
                  <a:cubicBezTo>
                    <a:pt x="18181" y="86666"/>
                    <a:pt x="18181" y="86666"/>
                    <a:pt x="18181" y="86666"/>
                  </a:cubicBezTo>
                  <a:cubicBezTo>
                    <a:pt x="18181" y="93333"/>
                    <a:pt x="23636" y="98333"/>
                    <a:pt x="32727" y="101666"/>
                  </a:cubicBezTo>
                  <a:cubicBezTo>
                    <a:pt x="40000" y="105000"/>
                    <a:pt x="49090" y="106666"/>
                    <a:pt x="60000" y="106666"/>
                  </a:cubicBezTo>
                  <a:cubicBezTo>
                    <a:pt x="69090" y="106666"/>
                    <a:pt x="78181" y="105000"/>
                    <a:pt x="85454" y="101666"/>
                  </a:cubicBezTo>
                  <a:cubicBezTo>
                    <a:pt x="96363" y="98333"/>
                    <a:pt x="100000" y="93333"/>
                    <a:pt x="100000" y="86666"/>
                  </a:cubicBezTo>
                  <a:cubicBezTo>
                    <a:pt x="100000" y="78333"/>
                    <a:pt x="92727" y="71666"/>
                    <a:pt x="74545" y="68333"/>
                  </a:cubicBezTo>
                  <a:cubicBezTo>
                    <a:pt x="67272" y="68333"/>
                    <a:pt x="60000" y="66666"/>
                    <a:pt x="52727" y="65000"/>
                  </a:cubicBezTo>
                  <a:cubicBezTo>
                    <a:pt x="43636" y="65000"/>
                    <a:pt x="36363" y="63333"/>
                    <a:pt x="29090" y="61666"/>
                  </a:cubicBezTo>
                  <a:cubicBezTo>
                    <a:pt x="10909" y="56666"/>
                    <a:pt x="3636" y="48333"/>
                    <a:pt x="3636" y="33333"/>
                  </a:cubicBezTo>
                  <a:cubicBezTo>
                    <a:pt x="3636" y="23333"/>
                    <a:pt x="9090" y="15000"/>
                    <a:pt x="21818" y="8333"/>
                  </a:cubicBezTo>
                  <a:cubicBezTo>
                    <a:pt x="32727" y="3333"/>
                    <a:pt x="45454" y="0"/>
                    <a:pt x="60000" y="0"/>
                  </a:cubicBezTo>
                  <a:cubicBezTo>
                    <a:pt x="72727" y="0"/>
                    <a:pt x="85454" y="3333"/>
                    <a:pt x="96363" y="8333"/>
                  </a:cubicBezTo>
                  <a:cubicBezTo>
                    <a:pt x="109090" y="15000"/>
                    <a:pt x="116363" y="23333"/>
                    <a:pt x="116363" y="33333"/>
                  </a:cubicBezTo>
                  <a:cubicBezTo>
                    <a:pt x="96363" y="33333"/>
                    <a:pt x="96363" y="33333"/>
                    <a:pt x="96363" y="33333"/>
                  </a:cubicBezTo>
                  <a:cubicBezTo>
                    <a:pt x="96363" y="26666"/>
                    <a:pt x="92727" y="21666"/>
                    <a:pt x="83636" y="18333"/>
                  </a:cubicBezTo>
                  <a:cubicBezTo>
                    <a:pt x="76363" y="16666"/>
                    <a:pt x="69090" y="15000"/>
                    <a:pt x="60000" y="15000"/>
                  </a:cubicBezTo>
                  <a:cubicBezTo>
                    <a:pt x="50909" y="15000"/>
                    <a:pt x="41818" y="16666"/>
                    <a:pt x="34545" y="18333"/>
                  </a:cubicBezTo>
                  <a:cubicBezTo>
                    <a:pt x="25454" y="21666"/>
                    <a:pt x="21818" y="26666"/>
                    <a:pt x="21818" y="33333"/>
                  </a:cubicBezTo>
                  <a:cubicBezTo>
                    <a:pt x="21818" y="41666"/>
                    <a:pt x="30909" y="48333"/>
                    <a:pt x="47272" y="51666"/>
                  </a:cubicBezTo>
                  <a:cubicBezTo>
                    <a:pt x="54545" y="53333"/>
                    <a:pt x="63636" y="53333"/>
                    <a:pt x="70909" y="55000"/>
                  </a:cubicBezTo>
                  <a:cubicBezTo>
                    <a:pt x="78181" y="56666"/>
                    <a:pt x="85454" y="58333"/>
                    <a:pt x="94545" y="58333"/>
                  </a:cubicBezTo>
                  <a:cubicBezTo>
                    <a:pt x="110909" y="63333"/>
                    <a:pt x="120000" y="73333"/>
                    <a:pt x="120000" y="86666"/>
                  </a:cubicBezTo>
                  <a:cubicBezTo>
                    <a:pt x="120000" y="96666"/>
                    <a:pt x="112727" y="106666"/>
                    <a:pt x="100000" y="111666"/>
                  </a:cubicBezTo>
                  <a:close/>
                </a:path>
              </a:pathLst>
            </a:custGeom>
            <a:solidFill>
              <a:srgbClr val="FFFFFF"/>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89" name="Shape 189"/>
            <p:cNvSpPr/>
            <p:nvPr/>
          </p:nvSpPr>
          <p:spPr>
            <a:xfrm>
              <a:off x="2581938" y="1671678"/>
              <a:ext cx="133500" cy="110400"/>
            </a:xfrm>
            <a:custGeom>
              <a:pathLst>
                <a:path extrusionOk="0" h="120000" w="120000">
                  <a:moveTo>
                    <a:pt x="102068" y="103333"/>
                  </a:moveTo>
                  <a:cubicBezTo>
                    <a:pt x="89655" y="115000"/>
                    <a:pt x="75862" y="120000"/>
                    <a:pt x="59310" y="120000"/>
                  </a:cubicBezTo>
                  <a:cubicBezTo>
                    <a:pt x="42758" y="120000"/>
                    <a:pt x="28965" y="115000"/>
                    <a:pt x="17931" y="103333"/>
                  </a:cubicBezTo>
                  <a:cubicBezTo>
                    <a:pt x="5517" y="91666"/>
                    <a:pt x="0" y="76666"/>
                    <a:pt x="0" y="60000"/>
                  </a:cubicBezTo>
                  <a:cubicBezTo>
                    <a:pt x="0" y="43333"/>
                    <a:pt x="5517" y="30000"/>
                    <a:pt x="17931" y="18333"/>
                  </a:cubicBezTo>
                  <a:cubicBezTo>
                    <a:pt x="28965" y="6666"/>
                    <a:pt x="42758" y="0"/>
                    <a:pt x="59310" y="0"/>
                  </a:cubicBezTo>
                  <a:cubicBezTo>
                    <a:pt x="75862" y="0"/>
                    <a:pt x="89655" y="6666"/>
                    <a:pt x="102068" y="18333"/>
                  </a:cubicBezTo>
                  <a:cubicBezTo>
                    <a:pt x="113103" y="30000"/>
                    <a:pt x="120000" y="43333"/>
                    <a:pt x="120000" y="60000"/>
                  </a:cubicBezTo>
                  <a:cubicBezTo>
                    <a:pt x="120000" y="76666"/>
                    <a:pt x="113103" y="91666"/>
                    <a:pt x="102068" y="103333"/>
                  </a:cubicBezTo>
                  <a:close/>
                  <a:moveTo>
                    <a:pt x="91034" y="28333"/>
                  </a:moveTo>
                  <a:cubicBezTo>
                    <a:pt x="82758" y="18333"/>
                    <a:pt x="71724" y="15000"/>
                    <a:pt x="59310" y="15000"/>
                  </a:cubicBezTo>
                  <a:cubicBezTo>
                    <a:pt x="46896" y="15000"/>
                    <a:pt x="35862" y="18333"/>
                    <a:pt x="27586" y="28333"/>
                  </a:cubicBezTo>
                  <a:cubicBezTo>
                    <a:pt x="17931" y="36666"/>
                    <a:pt x="13793" y="48333"/>
                    <a:pt x="13793" y="60000"/>
                  </a:cubicBezTo>
                  <a:cubicBezTo>
                    <a:pt x="13793" y="73333"/>
                    <a:pt x="17931" y="83333"/>
                    <a:pt x="27586" y="93333"/>
                  </a:cubicBezTo>
                  <a:cubicBezTo>
                    <a:pt x="35862" y="101666"/>
                    <a:pt x="46896" y="106666"/>
                    <a:pt x="59310" y="106666"/>
                  </a:cubicBezTo>
                  <a:cubicBezTo>
                    <a:pt x="71724" y="106666"/>
                    <a:pt x="82758" y="101666"/>
                    <a:pt x="91034" y="93333"/>
                  </a:cubicBezTo>
                  <a:cubicBezTo>
                    <a:pt x="100689" y="83333"/>
                    <a:pt x="104827" y="73333"/>
                    <a:pt x="104827" y="60000"/>
                  </a:cubicBezTo>
                  <a:cubicBezTo>
                    <a:pt x="104827" y="48333"/>
                    <a:pt x="100689" y="36666"/>
                    <a:pt x="91034" y="28333"/>
                  </a:cubicBezTo>
                  <a:close/>
                </a:path>
              </a:pathLst>
            </a:custGeom>
            <a:solidFill>
              <a:srgbClr val="FFFFFF"/>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90" name="Shape 190"/>
            <p:cNvSpPr/>
            <p:nvPr/>
          </p:nvSpPr>
          <p:spPr>
            <a:xfrm>
              <a:off x="2892046" y="1674922"/>
              <a:ext cx="87000" cy="105600"/>
            </a:xfrm>
            <a:custGeom>
              <a:pathLst>
                <a:path extrusionOk="0" h="120000" w="120000">
                  <a:moveTo>
                    <a:pt x="20597" y="13987"/>
                  </a:moveTo>
                  <a:lnTo>
                    <a:pt x="20597" y="52269"/>
                  </a:lnTo>
                  <a:lnTo>
                    <a:pt x="99402" y="52269"/>
                  </a:lnTo>
                  <a:lnTo>
                    <a:pt x="99402" y="65521"/>
                  </a:lnTo>
                  <a:lnTo>
                    <a:pt x="20597" y="65521"/>
                  </a:lnTo>
                  <a:lnTo>
                    <a:pt x="20597" y="120000"/>
                  </a:lnTo>
                  <a:lnTo>
                    <a:pt x="0" y="120000"/>
                  </a:lnTo>
                  <a:lnTo>
                    <a:pt x="0" y="0"/>
                  </a:lnTo>
                  <a:lnTo>
                    <a:pt x="120000" y="0"/>
                  </a:lnTo>
                  <a:lnTo>
                    <a:pt x="120000" y="13987"/>
                  </a:lnTo>
                  <a:lnTo>
                    <a:pt x="20597" y="13987"/>
                  </a:lnTo>
                  <a:close/>
                </a:path>
              </a:pathLst>
            </a:custGeom>
            <a:solidFill>
              <a:srgbClr val="FFFFFF"/>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91" name="Shape 191"/>
            <p:cNvSpPr/>
            <p:nvPr/>
          </p:nvSpPr>
          <p:spPr>
            <a:xfrm>
              <a:off x="3148956" y="1674922"/>
              <a:ext cx="96600" cy="105600"/>
            </a:xfrm>
            <a:custGeom>
              <a:pathLst>
                <a:path extrusionOk="0" h="120000" w="120000">
                  <a:moveTo>
                    <a:pt x="70872" y="13987"/>
                  </a:moveTo>
                  <a:lnTo>
                    <a:pt x="70872" y="120000"/>
                  </a:lnTo>
                  <a:lnTo>
                    <a:pt x="49932" y="120000"/>
                  </a:lnTo>
                  <a:lnTo>
                    <a:pt x="49932" y="13987"/>
                  </a:lnTo>
                  <a:lnTo>
                    <a:pt x="0" y="13987"/>
                  </a:lnTo>
                  <a:lnTo>
                    <a:pt x="0" y="0"/>
                  </a:lnTo>
                  <a:lnTo>
                    <a:pt x="120000" y="0"/>
                  </a:lnTo>
                  <a:lnTo>
                    <a:pt x="120000" y="13987"/>
                  </a:lnTo>
                  <a:lnTo>
                    <a:pt x="70872" y="13987"/>
                  </a:lnTo>
                  <a:close/>
                </a:path>
              </a:pathLst>
            </a:custGeom>
            <a:solidFill>
              <a:srgbClr val="FFFFFF"/>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92" name="Shape 192"/>
            <p:cNvSpPr/>
            <p:nvPr/>
          </p:nvSpPr>
          <p:spPr>
            <a:xfrm>
              <a:off x="3413002" y="1674922"/>
              <a:ext cx="160800" cy="105600"/>
            </a:xfrm>
            <a:custGeom>
              <a:pathLst>
                <a:path extrusionOk="0" h="120000" w="120000">
                  <a:moveTo>
                    <a:pt x="93387" y="120000"/>
                  </a:moveTo>
                  <a:lnTo>
                    <a:pt x="80806" y="120000"/>
                  </a:lnTo>
                  <a:lnTo>
                    <a:pt x="60483" y="25766"/>
                  </a:lnTo>
                  <a:lnTo>
                    <a:pt x="38709" y="120000"/>
                  </a:lnTo>
                  <a:lnTo>
                    <a:pt x="27096" y="120000"/>
                  </a:lnTo>
                  <a:lnTo>
                    <a:pt x="0" y="0"/>
                  </a:lnTo>
                  <a:lnTo>
                    <a:pt x="12580" y="0"/>
                  </a:lnTo>
                  <a:lnTo>
                    <a:pt x="32903" y="92024"/>
                  </a:lnTo>
                  <a:lnTo>
                    <a:pt x="53709" y="0"/>
                  </a:lnTo>
                  <a:lnTo>
                    <a:pt x="66290" y="0"/>
                  </a:lnTo>
                  <a:lnTo>
                    <a:pt x="86612" y="92024"/>
                  </a:lnTo>
                  <a:lnTo>
                    <a:pt x="108387" y="0"/>
                  </a:lnTo>
                  <a:lnTo>
                    <a:pt x="120000" y="0"/>
                  </a:lnTo>
                  <a:lnTo>
                    <a:pt x="93387" y="120000"/>
                  </a:lnTo>
                  <a:close/>
                </a:path>
              </a:pathLst>
            </a:custGeom>
            <a:solidFill>
              <a:srgbClr val="FFFFFF"/>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93" name="Shape 193"/>
            <p:cNvSpPr/>
            <p:nvPr/>
          </p:nvSpPr>
          <p:spPr>
            <a:xfrm>
              <a:off x="3739329" y="1674922"/>
              <a:ext cx="108900" cy="105600"/>
            </a:xfrm>
            <a:custGeom>
              <a:pathLst>
                <a:path extrusionOk="0" h="120000" w="120000">
                  <a:moveTo>
                    <a:pt x="101428" y="120000"/>
                  </a:moveTo>
                  <a:lnTo>
                    <a:pt x="89285" y="92024"/>
                  </a:lnTo>
                  <a:lnTo>
                    <a:pt x="30000" y="92024"/>
                  </a:lnTo>
                  <a:lnTo>
                    <a:pt x="18571" y="120000"/>
                  </a:lnTo>
                  <a:lnTo>
                    <a:pt x="0" y="120000"/>
                  </a:lnTo>
                  <a:lnTo>
                    <a:pt x="50714" y="0"/>
                  </a:lnTo>
                  <a:lnTo>
                    <a:pt x="69285" y="0"/>
                  </a:lnTo>
                  <a:lnTo>
                    <a:pt x="120000" y="120000"/>
                  </a:lnTo>
                  <a:lnTo>
                    <a:pt x="101428" y="120000"/>
                  </a:lnTo>
                  <a:close/>
                  <a:moveTo>
                    <a:pt x="59285" y="20613"/>
                  </a:moveTo>
                  <a:lnTo>
                    <a:pt x="35000" y="76564"/>
                  </a:lnTo>
                  <a:lnTo>
                    <a:pt x="82857" y="76564"/>
                  </a:lnTo>
                  <a:lnTo>
                    <a:pt x="59285" y="20613"/>
                  </a:lnTo>
                  <a:close/>
                </a:path>
              </a:pathLst>
            </a:custGeom>
            <a:solidFill>
              <a:srgbClr val="FFFFFF"/>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94" name="Shape 194"/>
            <p:cNvSpPr/>
            <p:nvPr/>
          </p:nvSpPr>
          <p:spPr>
            <a:xfrm>
              <a:off x="4019594" y="1674922"/>
              <a:ext cx="105600" cy="105600"/>
            </a:xfrm>
            <a:custGeom>
              <a:pathLst>
                <a:path extrusionOk="0" h="120000" w="120000">
                  <a:moveTo>
                    <a:pt x="99130" y="120000"/>
                  </a:moveTo>
                  <a:cubicBezTo>
                    <a:pt x="66086" y="76521"/>
                    <a:pt x="66086" y="76521"/>
                    <a:pt x="66086" y="76521"/>
                  </a:cubicBezTo>
                  <a:cubicBezTo>
                    <a:pt x="60869" y="69565"/>
                    <a:pt x="52173" y="66086"/>
                    <a:pt x="40000" y="66086"/>
                  </a:cubicBezTo>
                  <a:cubicBezTo>
                    <a:pt x="19130" y="66086"/>
                    <a:pt x="19130" y="66086"/>
                    <a:pt x="19130" y="66086"/>
                  </a:cubicBezTo>
                  <a:cubicBezTo>
                    <a:pt x="19130" y="120000"/>
                    <a:pt x="19130" y="120000"/>
                    <a:pt x="19130" y="120000"/>
                  </a:cubicBezTo>
                  <a:cubicBezTo>
                    <a:pt x="0" y="120000"/>
                    <a:pt x="0" y="120000"/>
                    <a:pt x="0" y="120000"/>
                  </a:cubicBezTo>
                  <a:cubicBezTo>
                    <a:pt x="0" y="0"/>
                    <a:pt x="0" y="0"/>
                    <a:pt x="0" y="0"/>
                  </a:cubicBezTo>
                  <a:cubicBezTo>
                    <a:pt x="60869" y="0"/>
                    <a:pt x="60869" y="0"/>
                    <a:pt x="60869" y="0"/>
                  </a:cubicBezTo>
                  <a:cubicBezTo>
                    <a:pt x="73043" y="0"/>
                    <a:pt x="83478" y="3478"/>
                    <a:pt x="92173" y="8695"/>
                  </a:cubicBezTo>
                  <a:cubicBezTo>
                    <a:pt x="100869" y="15652"/>
                    <a:pt x="106086" y="24347"/>
                    <a:pt x="106086" y="33043"/>
                  </a:cubicBezTo>
                  <a:cubicBezTo>
                    <a:pt x="106086" y="41739"/>
                    <a:pt x="102608" y="48695"/>
                    <a:pt x="97391" y="53913"/>
                  </a:cubicBezTo>
                  <a:cubicBezTo>
                    <a:pt x="90434" y="59130"/>
                    <a:pt x="83478" y="64347"/>
                    <a:pt x="74782" y="66086"/>
                  </a:cubicBezTo>
                  <a:cubicBezTo>
                    <a:pt x="78260" y="66086"/>
                    <a:pt x="81739" y="69565"/>
                    <a:pt x="88695" y="76521"/>
                  </a:cubicBezTo>
                  <a:cubicBezTo>
                    <a:pt x="120000" y="120000"/>
                    <a:pt x="120000" y="120000"/>
                    <a:pt x="120000" y="120000"/>
                  </a:cubicBezTo>
                  <a:lnTo>
                    <a:pt x="99130" y="120000"/>
                  </a:lnTo>
                  <a:close/>
                  <a:moveTo>
                    <a:pt x="80000" y="19130"/>
                  </a:moveTo>
                  <a:cubicBezTo>
                    <a:pt x="74782" y="15652"/>
                    <a:pt x="67826" y="13913"/>
                    <a:pt x="60869" y="13913"/>
                  </a:cubicBezTo>
                  <a:cubicBezTo>
                    <a:pt x="19130" y="13913"/>
                    <a:pt x="19130" y="13913"/>
                    <a:pt x="19130" y="13913"/>
                  </a:cubicBezTo>
                  <a:cubicBezTo>
                    <a:pt x="19130" y="52173"/>
                    <a:pt x="19130" y="52173"/>
                    <a:pt x="19130" y="52173"/>
                  </a:cubicBezTo>
                  <a:cubicBezTo>
                    <a:pt x="60869" y="52173"/>
                    <a:pt x="60869" y="52173"/>
                    <a:pt x="60869" y="52173"/>
                  </a:cubicBezTo>
                  <a:cubicBezTo>
                    <a:pt x="67826" y="52173"/>
                    <a:pt x="74782" y="50434"/>
                    <a:pt x="80000" y="46956"/>
                  </a:cubicBezTo>
                  <a:cubicBezTo>
                    <a:pt x="85217" y="43478"/>
                    <a:pt x="88695" y="38260"/>
                    <a:pt x="88695" y="33043"/>
                  </a:cubicBezTo>
                  <a:cubicBezTo>
                    <a:pt x="88695" y="27826"/>
                    <a:pt x="85217" y="22608"/>
                    <a:pt x="80000" y="19130"/>
                  </a:cubicBezTo>
                  <a:close/>
                </a:path>
              </a:pathLst>
            </a:custGeom>
            <a:solidFill>
              <a:srgbClr val="FFFFFF"/>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95" name="Shape 195"/>
            <p:cNvSpPr/>
            <p:nvPr/>
          </p:nvSpPr>
          <p:spPr>
            <a:xfrm>
              <a:off x="4295318" y="1674922"/>
              <a:ext cx="87600" cy="105600"/>
            </a:xfrm>
            <a:custGeom>
              <a:pathLst>
                <a:path extrusionOk="0" h="120000" w="120000">
                  <a:moveTo>
                    <a:pt x="0" y="120000"/>
                  </a:moveTo>
                  <a:lnTo>
                    <a:pt x="0" y="0"/>
                  </a:lnTo>
                  <a:lnTo>
                    <a:pt x="120000" y="0"/>
                  </a:lnTo>
                  <a:lnTo>
                    <a:pt x="120000" y="13987"/>
                  </a:lnTo>
                  <a:lnTo>
                    <a:pt x="21333" y="13987"/>
                  </a:lnTo>
                  <a:lnTo>
                    <a:pt x="21333" y="52269"/>
                  </a:lnTo>
                  <a:lnTo>
                    <a:pt x="98666" y="52269"/>
                  </a:lnTo>
                  <a:lnTo>
                    <a:pt x="98666" y="65521"/>
                  </a:lnTo>
                  <a:lnTo>
                    <a:pt x="21333" y="65521"/>
                  </a:lnTo>
                  <a:lnTo>
                    <a:pt x="21333" y="103803"/>
                  </a:lnTo>
                  <a:lnTo>
                    <a:pt x="120000" y="103803"/>
                  </a:lnTo>
                  <a:lnTo>
                    <a:pt x="120000" y="120000"/>
                  </a:lnTo>
                  <a:lnTo>
                    <a:pt x="0" y="120000"/>
                  </a:lnTo>
                  <a:close/>
                </a:path>
              </a:pathLst>
            </a:custGeom>
            <a:solidFill>
              <a:srgbClr val="FFFFFF"/>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96" name="Shape 196"/>
            <p:cNvSpPr/>
            <p:nvPr/>
          </p:nvSpPr>
          <p:spPr>
            <a:xfrm>
              <a:off x="3533672" y="1084548"/>
              <a:ext cx="427500" cy="429600"/>
            </a:xfrm>
            <a:custGeom>
              <a:pathLst>
                <a:path extrusionOk="0" h="120000" w="120000">
                  <a:moveTo>
                    <a:pt x="101935" y="17142"/>
                  </a:moveTo>
                  <a:cubicBezTo>
                    <a:pt x="89892" y="5571"/>
                    <a:pt x="75698" y="0"/>
                    <a:pt x="59354" y="0"/>
                  </a:cubicBezTo>
                  <a:cubicBezTo>
                    <a:pt x="43010" y="0"/>
                    <a:pt x="28817" y="6000"/>
                    <a:pt x="17204" y="18000"/>
                  </a:cubicBezTo>
                  <a:cubicBezTo>
                    <a:pt x="5591" y="29571"/>
                    <a:pt x="0" y="43714"/>
                    <a:pt x="0" y="60428"/>
                  </a:cubicBezTo>
                  <a:cubicBezTo>
                    <a:pt x="0" y="76714"/>
                    <a:pt x="6021" y="90857"/>
                    <a:pt x="17634" y="102428"/>
                  </a:cubicBezTo>
                  <a:cubicBezTo>
                    <a:pt x="26236" y="110571"/>
                    <a:pt x="35698" y="116142"/>
                    <a:pt x="46021" y="118714"/>
                  </a:cubicBezTo>
                  <a:cubicBezTo>
                    <a:pt x="50752" y="119571"/>
                    <a:pt x="55483" y="120000"/>
                    <a:pt x="60215" y="120000"/>
                  </a:cubicBezTo>
                  <a:cubicBezTo>
                    <a:pt x="73548" y="120000"/>
                    <a:pt x="85591" y="115714"/>
                    <a:pt x="85591" y="115714"/>
                  </a:cubicBezTo>
                  <a:cubicBezTo>
                    <a:pt x="85591" y="115714"/>
                    <a:pt x="85591" y="105000"/>
                    <a:pt x="74408" y="102000"/>
                  </a:cubicBezTo>
                  <a:cubicBezTo>
                    <a:pt x="66236" y="100285"/>
                    <a:pt x="62795" y="104571"/>
                    <a:pt x="45591" y="98571"/>
                  </a:cubicBezTo>
                  <a:cubicBezTo>
                    <a:pt x="40860" y="97285"/>
                    <a:pt x="38709" y="95571"/>
                    <a:pt x="33548" y="92142"/>
                  </a:cubicBezTo>
                  <a:cubicBezTo>
                    <a:pt x="26236" y="86142"/>
                    <a:pt x="21935" y="78857"/>
                    <a:pt x="19784" y="69428"/>
                  </a:cubicBezTo>
                  <a:cubicBezTo>
                    <a:pt x="19784" y="69428"/>
                    <a:pt x="19354" y="62142"/>
                    <a:pt x="19354" y="57428"/>
                  </a:cubicBezTo>
                  <a:cubicBezTo>
                    <a:pt x="19354" y="55285"/>
                    <a:pt x="20215" y="48428"/>
                    <a:pt x="20215" y="48428"/>
                  </a:cubicBezTo>
                  <a:cubicBezTo>
                    <a:pt x="22365" y="40285"/>
                    <a:pt x="27096" y="33428"/>
                    <a:pt x="33978" y="27857"/>
                  </a:cubicBezTo>
                  <a:cubicBezTo>
                    <a:pt x="41720" y="21857"/>
                    <a:pt x="50322" y="18857"/>
                    <a:pt x="59784" y="18857"/>
                  </a:cubicBezTo>
                  <a:cubicBezTo>
                    <a:pt x="69247" y="18428"/>
                    <a:pt x="77419" y="21428"/>
                    <a:pt x="85161" y="27428"/>
                  </a:cubicBezTo>
                  <a:cubicBezTo>
                    <a:pt x="92473" y="33428"/>
                    <a:pt x="97634" y="40714"/>
                    <a:pt x="99784" y="50142"/>
                  </a:cubicBezTo>
                  <a:cubicBezTo>
                    <a:pt x="68817" y="50142"/>
                    <a:pt x="68817" y="50142"/>
                    <a:pt x="68817" y="50142"/>
                  </a:cubicBezTo>
                  <a:cubicBezTo>
                    <a:pt x="68817" y="50142"/>
                    <a:pt x="57204" y="49714"/>
                    <a:pt x="52043" y="55285"/>
                  </a:cubicBezTo>
                  <a:cubicBezTo>
                    <a:pt x="47311" y="60428"/>
                    <a:pt x="48602" y="69000"/>
                    <a:pt x="48602" y="69000"/>
                  </a:cubicBezTo>
                  <a:cubicBezTo>
                    <a:pt x="119139" y="69000"/>
                    <a:pt x="119139" y="69000"/>
                    <a:pt x="119139" y="69000"/>
                  </a:cubicBezTo>
                  <a:cubicBezTo>
                    <a:pt x="119569" y="67285"/>
                    <a:pt x="119569" y="65571"/>
                    <a:pt x="119569" y="64285"/>
                  </a:cubicBezTo>
                  <a:cubicBezTo>
                    <a:pt x="120000" y="62571"/>
                    <a:pt x="120000" y="61285"/>
                    <a:pt x="120000" y="59571"/>
                  </a:cubicBezTo>
                  <a:cubicBezTo>
                    <a:pt x="119569" y="43285"/>
                    <a:pt x="113548" y="29142"/>
                    <a:pt x="101935" y="17142"/>
                  </a:cubicBezTo>
                  <a:close/>
                </a:path>
              </a:pathLst>
            </a:custGeom>
            <a:solidFill>
              <a:srgbClr val="FFFFFF"/>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97" name="Shape 197"/>
            <p:cNvSpPr/>
            <p:nvPr/>
          </p:nvSpPr>
          <p:spPr>
            <a:xfrm>
              <a:off x="886074" y="810122"/>
              <a:ext cx="1265700" cy="1172400"/>
            </a:xfrm>
            <a:custGeom>
              <a:pathLst>
                <a:path extrusionOk="0" h="120000" w="120000">
                  <a:moveTo>
                    <a:pt x="109104" y="24156"/>
                  </a:moveTo>
                  <a:cubicBezTo>
                    <a:pt x="63631" y="47529"/>
                    <a:pt x="63631" y="47529"/>
                    <a:pt x="63631" y="47529"/>
                  </a:cubicBezTo>
                  <a:cubicBezTo>
                    <a:pt x="63631" y="47529"/>
                    <a:pt x="59418" y="40941"/>
                    <a:pt x="61016" y="35607"/>
                  </a:cubicBezTo>
                  <a:cubicBezTo>
                    <a:pt x="62615" y="29960"/>
                    <a:pt x="70314" y="26352"/>
                    <a:pt x="70314" y="26352"/>
                  </a:cubicBezTo>
                  <a:cubicBezTo>
                    <a:pt x="87021" y="17882"/>
                    <a:pt x="87021" y="17882"/>
                    <a:pt x="87021" y="17882"/>
                  </a:cubicBezTo>
                  <a:cubicBezTo>
                    <a:pt x="76997" y="6274"/>
                    <a:pt x="63341" y="7843"/>
                    <a:pt x="56658" y="11294"/>
                  </a:cubicBezTo>
                  <a:cubicBezTo>
                    <a:pt x="50411" y="14588"/>
                    <a:pt x="47941" y="16627"/>
                    <a:pt x="44019" y="23843"/>
                  </a:cubicBezTo>
                  <a:cubicBezTo>
                    <a:pt x="37336" y="36235"/>
                    <a:pt x="41985" y="46901"/>
                    <a:pt x="42566" y="48627"/>
                  </a:cubicBezTo>
                  <a:cubicBezTo>
                    <a:pt x="47651" y="60862"/>
                    <a:pt x="58547" y="69019"/>
                    <a:pt x="72058" y="66196"/>
                  </a:cubicBezTo>
                  <a:cubicBezTo>
                    <a:pt x="84697" y="63686"/>
                    <a:pt x="84697" y="60549"/>
                    <a:pt x="90799" y="58980"/>
                  </a:cubicBezTo>
                  <a:cubicBezTo>
                    <a:pt x="98934" y="57568"/>
                    <a:pt x="104019" y="68705"/>
                    <a:pt x="104019" y="68705"/>
                  </a:cubicBezTo>
                  <a:cubicBezTo>
                    <a:pt x="104019" y="68705"/>
                    <a:pt x="96029" y="77019"/>
                    <a:pt x="87312" y="81725"/>
                  </a:cubicBezTo>
                  <a:cubicBezTo>
                    <a:pt x="83970" y="83450"/>
                    <a:pt x="80920" y="84705"/>
                    <a:pt x="77578" y="85490"/>
                  </a:cubicBezTo>
                  <a:cubicBezTo>
                    <a:pt x="69878" y="87372"/>
                    <a:pt x="61452" y="86901"/>
                    <a:pt x="53171" y="83921"/>
                  </a:cubicBezTo>
                  <a:cubicBezTo>
                    <a:pt x="41694" y="79529"/>
                    <a:pt x="32397" y="71686"/>
                    <a:pt x="27167" y="59921"/>
                  </a:cubicBezTo>
                  <a:cubicBezTo>
                    <a:pt x="21791" y="48000"/>
                    <a:pt x="20629" y="34823"/>
                    <a:pt x="24552" y="22431"/>
                  </a:cubicBezTo>
                  <a:cubicBezTo>
                    <a:pt x="27312" y="13803"/>
                    <a:pt x="32106" y="5960"/>
                    <a:pt x="38353" y="0"/>
                  </a:cubicBezTo>
                  <a:cubicBezTo>
                    <a:pt x="31089" y="3764"/>
                    <a:pt x="24552" y="9098"/>
                    <a:pt x="19176" y="16313"/>
                  </a:cubicBezTo>
                  <a:cubicBezTo>
                    <a:pt x="0" y="41568"/>
                    <a:pt x="3631" y="78745"/>
                    <a:pt x="27021" y="99450"/>
                  </a:cubicBezTo>
                  <a:cubicBezTo>
                    <a:pt x="50411" y="120000"/>
                    <a:pt x="84987" y="116235"/>
                    <a:pt x="104019" y="90823"/>
                  </a:cubicBezTo>
                  <a:cubicBezTo>
                    <a:pt x="118692" y="71372"/>
                    <a:pt x="120000" y="44705"/>
                    <a:pt x="109104" y="24156"/>
                  </a:cubicBezTo>
                  <a:close/>
                </a:path>
              </a:pathLst>
            </a:custGeom>
            <a:solidFill>
              <a:srgbClr val="F44E50"/>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grpSp>
      <p:sp>
        <p:nvSpPr>
          <p:cNvPr id="198" name="Shape 198"/>
          <p:cNvSpPr txBox="1"/>
          <p:nvPr/>
        </p:nvSpPr>
        <p:spPr>
          <a:xfrm>
            <a:off x="8328900" y="4659916"/>
            <a:ext cx="428400" cy="234000"/>
          </a:xfrm>
          <a:prstGeom prst="rect">
            <a:avLst/>
          </a:prstGeom>
          <a:noFill/>
          <a:ln>
            <a:noFill/>
          </a:ln>
        </p:spPr>
        <p:txBody>
          <a:bodyPr anchorCtr="0" anchor="t" bIns="35775" lIns="71575" spcFirstLastPara="1" rIns="71575" wrap="square" tIns="35775">
            <a:noAutofit/>
          </a:bodyPr>
          <a:lstStyle/>
          <a:p>
            <a:pPr indent="0" lvl="0" marL="0" marR="0" rtl="0" algn="r">
              <a:spcBef>
                <a:spcPts val="0"/>
              </a:spcBef>
              <a:spcAft>
                <a:spcPts val="0"/>
              </a:spcAft>
              <a:buNone/>
            </a:pPr>
            <a:r>
              <a:rPr b="0" lang="en" sz="1000">
                <a:solidFill>
                  <a:srgbClr val="F44E50"/>
                </a:solidFill>
                <a:latin typeface="Lato"/>
                <a:ea typeface="Lato"/>
                <a:cs typeface="Lato"/>
                <a:sym typeface="Lato"/>
              </a:rPr>
              <a:t>// </a:t>
            </a:r>
            <a:fld id="{00000000-1234-1234-1234-123412341234}" type="slidenum">
              <a:rPr b="0" lang="en" sz="1000">
                <a:solidFill>
                  <a:schemeClr val="lt1"/>
                </a:solidFill>
                <a:latin typeface="Lato"/>
                <a:ea typeface="Lato"/>
                <a:cs typeface="Lato"/>
                <a:sym typeface="Lato"/>
              </a:rPr>
              <a:t>‹#›</a:t>
            </a:fld>
            <a:endParaRPr b="0" sz="1000">
              <a:solidFill>
                <a:schemeClr val="lt1"/>
              </a:solidFill>
              <a:latin typeface="Lato"/>
              <a:ea typeface="Lato"/>
              <a:cs typeface="Lato"/>
              <a:sym typeface="Lato"/>
            </a:endParaRPr>
          </a:p>
        </p:txBody>
      </p:sp>
      <p:grpSp>
        <p:nvGrpSpPr>
          <p:cNvPr id="199" name="Shape 199"/>
          <p:cNvGrpSpPr/>
          <p:nvPr/>
        </p:nvGrpSpPr>
        <p:grpSpPr>
          <a:xfrm>
            <a:off x="440681" y="4677789"/>
            <a:ext cx="1000507" cy="189248"/>
            <a:chOff x="10248578" y="8532494"/>
            <a:chExt cx="3888483" cy="735514"/>
          </a:xfrm>
        </p:grpSpPr>
        <p:grpSp>
          <p:nvGrpSpPr>
            <p:cNvPr id="200" name="Shape 200"/>
            <p:cNvGrpSpPr/>
            <p:nvPr/>
          </p:nvGrpSpPr>
          <p:grpSpPr>
            <a:xfrm>
              <a:off x="10248578" y="8532494"/>
              <a:ext cx="731100" cy="731100"/>
              <a:chOff x="10248578" y="8532494"/>
              <a:chExt cx="731100" cy="731100"/>
            </a:xfrm>
          </p:grpSpPr>
          <p:sp>
            <p:nvSpPr>
              <p:cNvPr id="201" name="Shape 201"/>
              <p:cNvSpPr/>
              <p:nvPr/>
            </p:nvSpPr>
            <p:spPr>
              <a:xfrm>
                <a:off x="10248578" y="8532494"/>
                <a:ext cx="731100" cy="731100"/>
              </a:xfrm>
              <a:custGeom>
                <a:pathLst>
                  <a:path extrusionOk="0" h="120000" w="120000">
                    <a:moveTo>
                      <a:pt x="60000" y="0"/>
                    </a:moveTo>
                    <a:cubicBezTo>
                      <a:pt x="27500" y="0"/>
                      <a:pt x="0" y="26250"/>
                      <a:pt x="0" y="60000"/>
                    </a:cubicBezTo>
                    <a:cubicBezTo>
                      <a:pt x="0" y="93750"/>
                      <a:pt x="27500" y="120000"/>
                      <a:pt x="60000" y="120000"/>
                    </a:cubicBezTo>
                    <a:cubicBezTo>
                      <a:pt x="93750" y="120000"/>
                      <a:pt x="120000" y="93750"/>
                      <a:pt x="120000" y="60000"/>
                    </a:cubicBezTo>
                    <a:cubicBezTo>
                      <a:pt x="120000" y="26250"/>
                      <a:pt x="93750" y="0"/>
                      <a:pt x="60000" y="0"/>
                    </a:cubicBezTo>
                    <a:moveTo>
                      <a:pt x="60000" y="110000"/>
                    </a:moveTo>
                    <a:cubicBezTo>
                      <a:pt x="32500" y="110000"/>
                      <a:pt x="10000" y="87500"/>
                      <a:pt x="10000" y="60000"/>
                    </a:cubicBezTo>
                    <a:cubicBezTo>
                      <a:pt x="10000" y="32500"/>
                      <a:pt x="32500" y="10000"/>
                      <a:pt x="60000" y="10000"/>
                    </a:cubicBezTo>
                    <a:cubicBezTo>
                      <a:pt x="87500" y="10000"/>
                      <a:pt x="110000" y="32500"/>
                      <a:pt x="110000" y="60000"/>
                    </a:cubicBezTo>
                    <a:cubicBezTo>
                      <a:pt x="110000" y="87500"/>
                      <a:pt x="87500" y="110000"/>
                      <a:pt x="60000" y="110000"/>
                    </a:cubicBezTo>
                  </a:path>
                </a:pathLst>
              </a:custGeom>
              <a:solidFill>
                <a:srgbClr val="EEEEEE"/>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202" name="Shape 202"/>
              <p:cNvSpPr/>
              <p:nvPr/>
            </p:nvSpPr>
            <p:spPr>
              <a:xfrm>
                <a:off x="10501275" y="8715065"/>
                <a:ext cx="213300" cy="366000"/>
              </a:xfrm>
              <a:custGeom>
                <a:pathLst>
                  <a:path extrusionOk="0" h="120000" w="120000">
                    <a:moveTo>
                      <a:pt x="34285" y="22500"/>
                    </a:moveTo>
                    <a:cubicBezTo>
                      <a:pt x="34285" y="40000"/>
                      <a:pt x="34285" y="40000"/>
                      <a:pt x="34285" y="40000"/>
                    </a:cubicBezTo>
                    <a:cubicBezTo>
                      <a:pt x="0" y="40000"/>
                      <a:pt x="0" y="40000"/>
                      <a:pt x="0" y="40000"/>
                    </a:cubicBezTo>
                    <a:cubicBezTo>
                      <a:pt x="0" y="60000"/>
                      <a:pt x="0" y="60000"/>
                      <a:pt x="0" y="60000"/>
                    </a:cubicBezTo>
                    <a:cubicBezTo>
                      <a:pt x="34285" y="60000"/>
                      <a:pt x="34285" y="60000"/>
                      <a:pt x="34285" y="60000"/>
                    </a:cubicBezTo>
                    <a:cubicBezTo>
                      <a:pt x="34285" y="120000"/>
                      <a:pt x="34285" y="120000"/>
                      <a:pt x="34285" y="120000"/>
                    </a:cubicBezTo>
                    <a:cubicBezTo>
                      <a:pt x="85714" y="120000"/>
                      <a:pt x="85714" y="120000"/>
                      <a:pt x="85714" y="120000"/>
                    </a:cubicBezTo>
                    <a:cubicBezTo>
                      <a:pt x="85714" y="60000"/>
                      <a:pt x="85714" y="60000"/>
                      <a:pt x="85714" y="60000"/>
                    </a:cubicBezTo>
                    <a:cubicBezTo>
                      <a:pt x="119999" y="60000"/>
                      <a:pt x="119999" y="60000"/>
                      <a:pt x="119999" y="60000"/>
                    </a:cubicBezTo>
                    <a:cubicBezTo>
                      <a:pt x="119999" y="40000"/>
                      <a:pt x="119999" y="40000"/>
                      <a:pt x="119999" y="40000"/>
                    </a:cubicBezTo>
                    <a:cubicBezTo>
                      <a:pt x="85714" y="40000"/>
                      <a:pt x="85714" y="40000"/>
                      <a:pt x="85714" y="40000"/>
                    </a:cubicBezTo>
                    <a:cubicBezTo>
                      <a:pt x="85714" y="32500"/>
                      <a:pt x="85714" y="32500"/>
                      <a:pt x="85714" y="32500"/>
                    </a:cubicBezTo>
                    <a:cubicBezTo>
                      <a:pt x="85714" y="27500"/>
                      <a:pt x="89999" y="25000"/>
                      <a:pt x="94285" y="25000"/>
                    </a:cubicBezTo>
                    <a:cubicBezTo>
                      <a:pt x="119999" y="25000"/>
                      <a:pt x="119999" y="25000"/>
                      <a:pt x="119999" y="25000"/>
                    </a:cubicBezTo>
                    <a:cubicBezTo>
                      <a:pt x="119999" y="0"/>
                      <a:pt x="119999" y="0"/>
                      <a:pt x="119999" y="0"/>
                    </a:cubicBezTo>
                    <a:cubicBezTo>
                      <a:pt x="81428" y="0"/>
                      <a:pt x="81428" y="0"/>
                      <a:pt x="81428" y="0"/>
                    </a:cubicBezTo>
                    <a:cubicBezTo>
                      <a:pt x="47142" y="0"/>
                      <a:pt x="34285" y="7500"/>
                      <a:pt x="34285" y="22500"/>
                    </a:cubicBezTo>
                  </a:path>
                </a:pathLst>
              </a:custGeom>
              <a:solidFill>
                <a:srgbClr val="F44E50"/>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203" name="Shape 203">
                <a:hlinkClick r:id="rId2"/>
              </p:cNvPr>
              <p:cNvSpPr/>
              <p:nvPr/>
            </p:nvSpPr>
            <p:spPr>
              <a:xfrm>
                <a:off x="10248578" y="8532494"/>
                <a:ext cx="731100" cy="731100"/>
              </a:xfrm>
              <a:prstGeom prst="ellipse">
                <a:avLst/>
              </a:prstGeom>
              <a:noFill/>
              <a:ln>
                <a:noFill/>
              </a:ln>
            </p:spPr>
            <p:txBody>
              <a:bodyPr anchorCtr="0" anchor="ctr" bIns="17125" lIns="34275" spcFirstLastPara="1" rIns="34275" wrap="square" tIns="17125">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grpSp>
        <p:grpSp>
          <p:nvGrpSpPr>
            <p:cNvPr id="204" name="Shape 204"/>
            <p:cNvGrpSpPr/>
            <p:nvPr/>
          </p:nvGrpSpPr>
          <p:grpSpPr>
            <a:xfrm>
              <a:off x="13405961" y="8532494"/>
              <a:ext cx="731100" cy="731100"/>
              <a:chOff x="13405961" y="8532494"/>
              <a:chExt cx="731100" cy="731100"/>
            </a:xfrm>
          </p:grpSpPr>
          <p:sp>
            <p:nvSpPr>
              <p:cNvPr id="205" name="Shape 205"/>
              <p:cNvSpPr/>
              <p:nvPr/>
            </p:nvSpPr>
            <p:spPr>
              <a:xfrm>
                <a:off x="13405961" y="8532494"/>
                <a:ext cx="731100" cy="731100"/>
              </a:xfrm>
              <a:custGeom>
                <a:pathLst>
                  <a:path extrusionOk="0" h="120000" w="120000">
                    <a:moveTo>
                      <a:pt x="60000" y="0"/>
                    </a:moveTo>
                    <a:cubicBezTo>
                      <a:pt x="27500" y="0"/>
                      <a:pt x="0" y="26250"/>
                      <a:pt x="0" y="60000"/>
                    </a:cubicBezTo>
                    <a:cubicBezTo>
                      <a:pt x="0" y="93750"/>
                      <a:pt x="27500" y="120000"/>
                      <a:pt x="60000" y="120000"/>
                    </a:cubicBezTo>
                    <a:cubicBezTo>
                      <a:pt x="93750" y="120000"/>
                      <a:pt x="120000" y="93750"/>
                      <a:pt x="120000" y="60000"/>
                    </a:cubicBezTo>
                    <a:cubicBezTo>
                      <a:pt x="120000" y="26250"/>
                      <a:pt x="93750" y="0"/>
                      <a:pt x="60000" y="0"/>
                    </a:cubicBezTo>
                    <a:moveTo>
                      <a:pt x="60000" y="110000"/>
                    </a:moveTo>
                    <a:cubicBezTo>
                      <a:pt x="32500" y="110000"/>
                      <a:pt x="10000" y="87500"/>
                      <a:pt x="10000" y="60000"/>
                    </a:cubicBezTo>
                    <a:cubicBezTo>
                      <a:pt x="10000" y="32500"/>
                      <a:pt x="32500" y="10000"/>
                      <a:pt x="60000" y="10000"/>
                    </a:cubicBezTo>
                    <a:cubicBezTo>
                      <a:pt x="87500" y="10000"/>
                      <a:pt x="110000" y="32500"/>
                      <a:pt x="110000" y="60000"/>
                    </a:cubicBezTo>
                    <a:cubicBezTo>
                      <a:pt x="110000" y="87500"/>
                      <a:pt x="87500" y="110000"/>
                      <a:pt x="60000" y="110000"/>
                    </a:cubicBezTo>
                  </a:path>
                </a:pathLst>
              </a:custGeom>
              <a:solidFill>
                <a:srgbClr val="EEEEEE"/>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grpSp>
            <p:nvGrpSpPr>
              <p:cNvPr id="206" name="Shape 206"/>
              <p:cNvGrpSpPr/>
              <p:nvPr/>
            </p:nvGrpSpPr>
            <p:grpSpPr>
              <a:xfrm>
                <a:off x="13649133" y="8745749"/>
                <a:ext cx="274586" cy="273985"/>
                <a:chOff x="13649133" y="8745749"/>
                <a:chExt cx="274586" cy="273985"/>
              </a:xfrm>
            </p:grpSpPr>
            <p:sp>
              <p:nvSpPr>
                <p:cNvPr id="207" name="Shape 207"/>
                <p:cNvSpPr/>
                <p:nvPr/>
              </p:nvSpPr>
              <p:spPr>
                <a:xfrm>
                  <a:off x="13649133" y="8745749"/>
                  <a:ext cx="61500" cy="60600"/>
                </a:xfrm>
                <a:prstGeom prst="ellipse">
                  <a:avLst/>
                </a:prstGeom>
                <a:solidFill>
                  <a:srgbClr val="F44E50"/>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208" name="Shape 208"/>
                <p:cNvSpPr/>
                <p:nvPr/>
              </p:nvSpPr>
              <p:spPr>
                <a:xfrm>
                  <a:off x="13649133" y="8837034"/>
                  <a:ext cx="61500" cy="182700"/>
                </a:xfrm>
                <a:prstGeom prst="rect">
                  <a:avLst/>
                </a:prstGeom>
                <a:solidFill>
                  <a:srgbClr val="F44E50"/>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209" name="Shape 209"/>
                <p:cNvSpPr/>
                <p:nvPr/>
              </p:nvSpPr>
              <p:spPr>
                <a:xfrm>
                  <a:off x="13740419" y="8814021"/>
                  <a:ext cx="183300" cy="205500"/>
                </a:xfrm>
                <a:custGeom>
                  <a:pathLst>
                    <a:path extrusionOk="0" h="120000" w="120000">
                      <a:moveTo>
                        <a:pt x="40000" y="13333"/>
                      </a:moveTo>
                      <a:cubicBezTo>
                        <a:pt x="0" y="13333"/>
                        <a:pt x="0" y="13333"/>
                        <a:pt x="0" y="13333"/>
                      </a:cubicBezTo>
                      <a:cubicBezTo>
                        <a:pt x="0" y="120000"/>
                        <a:pt x="0" y="120000"/>
                        <a:pt x="0" y="120000"/>
                      </a:cubicBezTo>
                      <a:cubicBezTo>
                        <a:pt x="40000" y="120000"/>
                        <a:pt x="40000" y="120000"/>
                        <a:pt x="40000" y="120000"/>
                      </a:cubicBezTo>
                      <a:cubicBezTo>
                        <a:pt x="40000" y="71111"/>
                        <a:pt x="40000" y="71111"/>
                        <a:pt x="40000" y="71111"/>
                      </a:cubicBezTo>
                      <a:cubicBezTo>
                        <a:pt x="40000" y="40000"/>
                        <a:pt x="80000" y="35555"/>
                        <a:pt x="80000" y="71111"/>
                      </a:cubicBezTo>
                      <a:cubicBezTo>
                        <a:pt x="80000" y="120000"/>
                        <a:pt x="80000" y="120000"/>
                        <a:pt x="80000" y="120000"/>
                      </a:cubicBezTo>
                      <a:cubicBezTo>
                        <a:pt x="120000" y="120000"/>
                        <a:pt x="120000" y="120000"/>
                        <a:pt x="120000" y="120000"/>
                      </a:cubicBezTo>
                      <a:cubicBezTo>
                        <a:pt x="120000" y="62222"/>
                        <a:pt x="120000" y="62222"/>
                        <a:pt x="120000" y="62222"/>
                      </a:cubicBezTo>
                      <a:cubicBezTo>
                        <a:pt x="120000" y="0"/>
                        <a:pt x="60000" y="4444"/>
                        <a:pt x="40000" y="31111"/>
                      </a:cubicBezTo>
                      <a:lnTo>
                        <a:pt x="40000" y="13333"/>
                      </a:lnTo>
                      <a:close/>
                    </a:path>
                  </a:pathLst>
                </a:custGeom>
                <a:solidFill>
                  <a:srgbClr val="F44E50"/>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grpSp>
          <p:sp>
            <p:nvSpPr>
              <p:cNvPr id="210" name="Shape 210">
                <a:hlinkClick r:id="rId3"/>
              </p:cNvPr>
              <p:cNvSpPr/>
              <p:nvPr/>
            </p:nvSpPr>
            <p:spPr>
              <a:xfrm>
                <a:off x="13488938" y="8609986"/>
                <a:ext cx="576000" cy="576000"/>
              </a:xfrm>
              <a:prstGeom prst="ellipse">
                <a:avLst/>
              </a:prstGeom>
              <a:noFill/>
              <a:ln>
                <a:noFill/>
              </a:ln>
            </p:spPr>
            <p:txBody>
              <a:bodyPr anchorCtr="0" anchor="ctr" bIns="17125" lIns="34275" spcFirstLastPara="1" rIns="34275" wrap="square" tIns="17125">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grpSp>
        <p:grpSp>
          <p:nvGrpSpPr>
            <p:cNvPr id="211" name="Shape 211"/>
            <p:cNvGrpSpPr/>
            <p:nvPr/>
          </p:nvGrpSpPr>
          <p:grpSpPr>
            <a:xfrm>
              <a:off x="12353500" y="8532494"/>
              <a:ext cx="731100" cy="733610"/>
              <a:chOff x="11307274" y="8533268"/>
              <a:chExt cx="731100" cy="733610"/>
            </a:xfrm>
          </p:grpSpPr>
          <p:sp>
            <p:nvSpPr>
              <p:cNvPr id="212" name="Shape 212"/>
              <p:cNvSpPr/>
              <p:nvPr/>
            </p:nvSpPr>
            <p:spPr>
              <a:xfrm>
                <a:off x="11307274" y="8533268"/>
                <a:ext cx="731100" cy="731100"/>
              </a:xfrm>
              <a:custGeom>
                <a:pathLst>
                  <a:path extrusionOk="0" h="120000" w="120000">
                    <a:moveTo>
                      <a:pt x="60000" y="0"/>
                    </a:moveTo>
                    <a:cubicBezTo>
                      <a:pt x="26250" y="0"/>
                      <a:pt x="0" y="26250"/>
                      <a:pt x="0" y="60000"/>
                    </a:cubicBezTo>
                    <a:cubicBezTo>
                      <a:pt x="0" y="93750"/>
                      <a:pt x="26250" y="120000"/>
                      <a:pt x="60000" y="120000"/>
                    </a:cubicBezTo>
                    <a:cubicBezTo>
                      <a:pt x="92500" y="120000"/>
                      <a:pt x="120000" y="93750"/>
                      <a:pt x="120000" y="60000"/>
                    </a:cubicBezTo>
                    <a:cubicBezTo>
                      <a:pt x="120000" y="26250"/>
                      <a:pt x="92500" y="0"/>
                      <a:pt x="60000" y="0"/>
                    </a:cubicBezTo>
                    <a:moveTo>
                      <a:pt x="60000" y="110000"/>
                    </a:moveTo>
                    <a:cubicBezTo>
                      <a:pt x="32500" y="110000"/>
                      <a:pt x="10000" y="87500"/>
                      <a:pt x="10000" y="60000"/>
                    </a:cubicBezTo>
                    <a:cubicBezTo>
                      <a:pt x="10000" y="32500"/>
                      <a:pt x="32500" y="10000"/>
                      <a:pt x="60000" y="10000"/>
                    </a:cubicBezTo>
                    <a:cubicBezTo>
                      <a:pt x="87500" y="10000"/>
                      <a:pt x="110000" y="32500"/>
                      <a:pt x="110000" y="60000"/>
                    </a:cubicBezTo>
                    <a:cubicBezTo>
                      <a:pt x="110000" y="87500"/>
                      <a:pt x="87500" y="110000"/>
                      <a:pt x="60000" y="110000"/>
                    </a:cubicBezTo>
                  </a:path>
                </a:pathLst>
              </a:custGeom>
              <a:solidFill>
                <a:srgbClr val="EEEEEE"/>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213" name="Shape 213"/>
              <p:cNvSpPr/>
              <p:nvPr/>
            </p:nvSpPr>
            <p:spPr>
              <a:xfrm>
                <a:off x="11505187" y="8761091"/>
                <a:ext cx="365100" cy="304500"/>
              </a:xfrm>
              <a:custGeom>
                <a:pathLst>
                  <a:path extrusionOk="0" h="120000" w="120000">
                    <a:moveTo>
                      <a:pt x="115000" y="3000"/>
                    </a:moveTo>
                    <a:cubicBezTo>
                      <a:pt x="110000" y="6000"/>
                      <a:pt x="105000" y="9000"/>
                      <a:pt x="100000" y="12000"/>
                    </a:cubicBezTo>
                    <a:cubicBezTo>
                      <a:pt x="95000" y="6000"/>
                      <a:pt x="90000" y="0"/>
                      <a:pt x="82500" y="0"/>
                    </a:cubicBezTo>
                    <a:cubicBezTo>
                      <a:pt x="65000" y="0"/>
                      <a:pt x="55000" y="18000"/>
                      <a:pt x="57500" y="39000"/>
                    </a:cubicBezTo>
                    <a:cubicBezTo>
                      <a:pt x="37500" y="36000"/>
                      <a:pt x="20000" y="24000"/>
                      <a:pt x="7500" y="6000"/>
                    </a:cubicBezTo>
                    <a:cubicBezTo>
                      <a:pt x="0" y="21000"/>
                      <a:pt x="5000" y="39000"/>
                      <a:pt x="15000" y="45000"/>
                    </a:cubicBezTo>
                    <a:cubicBezTo>
                      <a:pt x="10000" y="45000"/>
                      <a:pt x="7500" y="45000"/>
                      <a:pt x="5000" y="42000"/>
                    </a:cubicBezTo>
                    <a:cubicBezTo>
                      <a:pt x="2500" y="57000"/>
                      <a:pt x="12500" y="69000"/>
                      <a:pt x="22500" y="72000"/>
                    </a:cubicBezTo>
                    <a:cubicBezTo>
                      <a:pt x="20000" y="72000"/>
                      <a:pt x="17500" y="72000"/>
                      <a:pt x="12500" y="72000"/>
                    </a:cubicBezTo>
                    <a:cubicBezTo>
                      <a:pt x="15000" y="84000"/>
                      <a:pt x="25000" y="93000"/>
                      <a:pt x="35000" y="93000"/>
                    </a:cubicBezTo>
                    <a:cubicBezTo>
                      <a:pt x="25000" y="102000"/>
                      <a:pt x="12500" y="108000"/>
                      <a:pt x="0" y="105000"/>
                    </a:cubicBezTo>
                    <a:cubicBezTo>
                      <a:pt x="10000" y="114000"/>
                      <a:pt x="22500" y="120000"/>
                      <a:pt x="37500" y="120000"/>
                    </a:cubicBezTo>
                    <a:cubicBezTo>
                      <a:pt x="82500" y="120000"/>
                      <a:pt x="107500" y="72000"/>
                      <a:pt x="107500" y="30000"/>
                    </a:cubicBezTo>
                    <a:cubicBezTo>
                      <a:pt x="112500" y="27000"/>
                      <a:pt x="115000" y="21000"/>
                      <a:pt x="120000" y="15000"/>
                    </a:cubicBezTo>
                    <a:cubicBezTo>
                      <a:pt x="115000" y="18000"/>
                      <a:pt x="110000" y="18000"/>
                      <a:pt x="105000" y="21000"/>
                    </a:cubicBezTo>
                    <a:cubicBezTo>
                      <a:pt x="110000" y="15000"/>
                      <a:pt x="115000" y="12000"/>
                      <a:pt x="115000" y="3000"/>
                    </a:cubicBezTo>
                  </a:path>
                </a:pathLst>
              </a:custGeom>
              <a:solidFill>
                <a:srgbClr val="F44E50"/>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214" name="Shape 214">
                <a:hlinkClick r:id="rId4"/>
              </p:cNvPr>
              <p:cNvSpPr/>
              <p:nvPr/>
            </p:nvSpPr>
            <p:spPr>
              <a:xfrm>
                <a:off x="11307274" y="8535778"/>
                <a:ext cx="731100" cy="731100"/>
              </a:xfrm>
              <a:prstGeom prst="ellipse">
                <a:avLst/>
              </a:prstGeom>
              <a:noFill/>
              <a:ln>
                <a:noFill/>
              </a:ln>
            </p:spPr>
            <p:txBody>
              <a:bodyPr anchorCtr="0" anchor="ctr" bIns="17125" lIns="34275" spcFirstLastPara="1" rIns="34275" wrap="square" tIns="17125">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grpSp>
        <p:grpSp>
          <p:nvGrpSpPr>
            <p:cNvPr id="215" name="Shape 215"/>
            <p:cNvGrpSpPr/>
            <p:nvPr/>
          </p:nvGrpSpPr>
          <p:grpSpPr>
            <a:xfrm>
              <a:off x="11301039" y="8532494"/>
              <a:ext cx="731100" cy="735514"/>
              <a:chOff x="12356618" y="8529614"/>
              <a:chExt cx="731100" cy="735514"/>
            </a:xfrm>
          </p:grpSpPr>
          <p:sp>
            <p:nvSpPr>
              <p:cNvPr id="216" name="Shape 216"/>
              <p:cNvSpPr/>
              <p:nvPr/>
            </p:nvSpPr>
            <p:spPr>
              <a:xfrm>
                <a:off x="12562201" y="8741896"/>
                <a:ext cx="319800" cy="319800"/>
              </a:xfrm>
              <a:custGeom>
                <a:pathLst>
                  <a:path extrusionOk="0" h="120000" w="120000">
                    <a:moveTo>
                      <a:pt x="14285" y="0"/>
                    </a:moveTo>
                    <a:cubicBezTo>
                      <a:pt x="105714" y="0"/>
                      <a:pt x="105714" y="0"/>
                      <a:pt x="105714" y="0"/>
                    </a:cubicBezTo>
                    <a:cubicBezTo>
                      <a:pt x="114285" y="0"/>
                      <a:pt x="120000" y="5714"/>
                      <a:pt x="120000" y="14285"/>
                    </a:cubicBezTo>
                    <a:cubicBezTo>
                      <a:pt x="120000" y="105714"/>
                      <a:pt x="120000" y="105714"/>
                      <a:pt x="120000" y="105714"/>
                    </a:cubicBezTo>
                    <a:cubicBezTo>
                      <a:pt x="120000" y="114285"/>
                      <a:pt x="114285" y="120000"/>
                      <a:pt x="105714" y="120000"/>
                    </a:cubicBezTo>
                    <a:cubicBezTo>
                      <a:pt x="14285" y="120000"/>
                      <a:pt x="14285" y="120000"/>
                      <a:pt x="14285" y="120000"/>
                    </a:cubicBezTo>
                    <a:cubicBezTo>
                      <a:pt x="5714" y="120000"/>
                      <a:pt x="0" y="114285"/>
                      <a:pt x="0" y="105714"/>
                    </a:cubicBezTo>
                    <a:cubicBezTo>
                      <a:pt x="0" y="14285"/>
                      <a:pt x="0" y="14285"/>
                      <a:pt x="0" y="14285"/>
                    </a:cubicBezTo>
                    <a:cubicBezTo>
                      <a:pt x="0" y="5714"/>
                      <a:pt x="5714" y="0"/>
                      <a:pt x="14285" y="0"/>
                    </a:cubicBezTo>
                    <a:moveTo>
                      <a:pt x="88571" y="11428"/>
                    </a:moveTo>
                    <a:cubicBezTo>
                      <a:pt x="85714" y="11428"/>
                      <a:pt x="82857" y="14285"/>
                      <a:pt x="82857" y="17142"/>
                    </a:cubicBezTo>
                    <a:cubicBezTo>
                      <a:pt x="82857" y="31428"/>
                      <a:pt x="82857" y="31428"/>
                      <a:pt x="82857" y="31428"/>
                    </a:cubicBezTo>
                    <a:cubicBezTo>
                      <a:pt x="82857" y="34285"/>
                      <a:pt x="85714" y="37142"/>
                      <a:pt x="88571" y="37142"/>
                    </a:cubicBezTo>
                    <a:cubicBezTo>
                      <a:pt x="102857" y="37142"/>
                      <a:pt x="102857" y="37142"/>
                      <a:pt x="102857" y="37142"/>
                    </a:cubicBezTo>
                    <a:cubicBezTo>
                      <a:pt x="105714" y="37142"/>
                      <a:pt x="108571" y="34285"/>
                      <a:pt x="108571" y="31428"/>
                    </a:cubicBezTo>
                    <a:cubicBezTo>
                      <a:pt x="108571" y="17142"/>
                      <a:pt x="108571" y="17142"/>
                      <a:pt x="108571" y="17142"/>
                    </a:cubicBezTo>
                    <a:cubicBezTo>
                      <a:pt x="108571" y="14285"/>
                      <a:pt x="105714" y="11428"/>
                      <a:pt x="102857" y="11428"/>
                    </a:cubicBezTo>
                    <a:lnTo>
                      <a:pt x="88571" y="11428"/>
                    </a:lnTo>
                    <a:close/>
                    <a:moveTo>
                      <a:pt x="108571" y="51428"/>
                    </a:moveTo>
                    <a:cubicBezTo>
                      <a:pt x="97142" y="51428"/>
                      <a:pt x="97142" y="51428"/>
                      <a:pt x="97142" y="51428"/>
                    </a:cubicBezTo>
                    <a:cubicBezTo>
                      <a:pt x="97142" y="54285"/>
                      <a:pt x="97142" y="57142"/>
                      <a:pt x="97142" y="60000"/>
                    </a:cubicBezTo>
                    <a:cubicBezTo>
                      <a:pt x="97142" y="80000"/>
                      <a:pt x="80000" y="97142"/>
                      <a:pt x="60000" y="97142"/>
                    </a:cubicBezTo>
                    <a:cubicBezTo>
                      <a:pt x="40000" y="97142"/>
                      <a:pt x="22857" y="80000"/>
                      <a:pt x="22857" y="60000"/>
                    </a:cubicBezTo>
                    <a:cubicBezTo>
                      <a:pt x="22857" y="57142"/>
                      <a:pt x="22857" y="54285"/>
                      <a:pt x="22857" y="51428"/>
                    </a:cubicBezTo>
                    <a:cubicBezTo>
                      <a:pt x="11428" y="51428"/>
                      <a:pt x="11428" y="51428"/>
                      <a:pt x="11428" y="51428"/>
                    </a:cubicBezTo>
                    <a:cubicBezTo>
                      <a:pt x="11428" y="102857"/>
                      <a:pt x="11428" y="102857"/>
                      <a:pt x="11428" y="102857"/>
                    </a:cubicBezTo>
                    <a:cubicBezTo>
                      <a:pt x="11428" y="105714"/>
                      <a:pt x="14285" y="105714"/>
                      <a:pt x="17142" y="105714"/>
                    </a:cubicBezTo>
                    <a:cubicBezTo>
                      <a:pt x="102857" y="105714"/>
                      <a:pt x="102857" y="105714"/>
                      <a:pt x="102857" y="105714"/>
                    </a:cubicBezTo>
                    <a:cubicBezTo>
                      <a:pt x="105714" y="105714"/>
                      <a:pt x="108571" y="105714"/>
                      <a:pt x="108571" y="102857"/>
                    </a:cubicBezTo>
                    <a:lnTo>
                      <a:pt x="108571" y="51428"/>
                    </a:lnTo>
                    <a:close/>
                    <a:moveTo>
                      <a:pt x="60000" y="37142"/>
                    </a:moveTo>
                    <a:cubicBezTo>
                      <a:pt x="45714" y="37142"/>
                      <a:pt x="34285" y="45714"/>
                      <a:pt x="34285" y="60000"/>
                    </a:cubicBezTo>
                    <a:cubicBezTo>
                      <a:pt x="34285" y="71428"/>
                      <a:pt x="45714" y="82857"/>
                      <a:pt x="60000" y="82857"/>
                    </a:cubicBezTo>
                    <a:cubicBezTo>
                      <a:pt x="74285" y="82857"/>
                      <a:pt x="85714" y="71428"/>
                      <a:pt x="85714" y="60000"/>
                    </a:cubicBezTo>
                    <a:cubicBezTo>
                      <a:pt x="85714" y="45714"/>
                      <a:pt x="74285" y="37142"/>
                      <a:pt x="60000" y="37142"/>
                    </a:cubicBezTo>
                  </a:path>
                </a:pathLst>
              </a:custGeom>
              <a:solidFill>
                <a:srgbClr val="F44E50"/>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217" name="Shape 217">
                <a:hlinkClick r:id="rId5"/>
              </p:cNvPr>
              <p:cNvSpPr/>
              <p:nvPr/>
            </p:nvSpPr>
            <p:spPr>
              <a:xfrm>
                <a:off x="12356618" y="8529614"/>
                <a:ext cx="731100" cy="731100"/>
              </a:xfrm>
              <a:prstGeom prst="ellipse">
                <a:avLst/>
              </a:prstGeom>
              <a:noFill/>
              <a:ln>
                <a:noFill/>
              </a:ln>
            </p:spPr>
            <p:txBody>
              <a:bodyPr anchorCtr="0" anchor="ctr" bIns="17125" lIns="34275" spcFirstLastPara="1" rIns="34275" wrap="square" tIns="17125">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218" name="Shape 218"/>
              <p:cNvSpPr/>
              <p:nvPr/>
            </p:nvSpPr>
            <p:spPr>
              <a:xfrm>
                <a:off x="12356618" y="8534028"/>
                <a:ext cx="731100" cy="731100"/>
              </a:xfrm>
              <a:custGeom>
                <a:pathLst>
                  <a:path extrusionOk="0" h="120000" w="120000">
                    <a:moveTo>
                      <a:pt x="60000" y="0"/>
                    </a:moveTo>
                    <a:cubicBezTo>
                      <a:pt x="26250" y="0"/>
                      <a:pt x="0" y="26250"/>
                      <a:pt x="0" y="60000"/>
                    </a:cubicBezTo>
                    <a:cubicBezTo>
                      <a:pt x="0" y="93750"/>
                      <a:pt x="26250" y="120000"/>
                      <a:pt x="60000" y="120000"/>
                    </a:cubicBezTo>
                    <a:cubicBezTo>
                      <a:pt x="93750" y="120000"/>
                      <a:pt x="120000" y="93750"/>
                      <a:pt x="120000" y="60000"/>
                    </a:cubicBezTo>
                    <a:cubicBezTo>
                      <a:pt x="120000" y="26250"/>
                      <a:pt x="93750" y="0"/>
                      <a:pt x="60000" y="0"/>
                    </a:cubicBezTo>
                    <a:moveTo>
                      <a:pt x="60000" y="110000"/>
                    </a:moveTo>
                    <a:cubicBezTo>
                      <a:pt x="32500" y="110000"/>
                      <a:pt x="10000" y="87500"/>
                      <a:pt x="10000" y="60000"/>
                    </a:cubicBezTo>
                    <a:cubicBezTo>
                      <a:pt x="10000" y="32500"/>
                      <a:pt x="32500" y="10000"/>
                      <a:pt x="60000" y="10000"/>
                    </a:cubicBezTo>
                    <a:cubicBezTo>
                      <a:pt x="87500" y="10000"/>
                      <a:pt x="110000" y="32500"/>
                      <a:pt x="110000" y="60000"/>
                    </a:cubicBezTo>
                    <a:cubicBezTo>
                      <a:pt x="110000" y="87500"/>
                      <a:pt x="87500" y="110000"/>
                      <a:pt x="60000" y="110000"/>
                    </a:cubicBezTo>
                  </a:path>
                </a:pathLst>
              </a:custGeom>
              <a:solidFill>
                <a:srgbClr val="EEEEEE"/>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rgbClr val="2DCCD3"/>
        </a:solidFill>
      </p:bgPr>
    </p:bg>
    <p:spTree>
      <p:nvGrpSpPr>
        <p:cNvPr id="19" name="Shape 19"/>
        <p:cNvGrpSpPr/>
        <p:nvPr/>
      </p:nvGrpSpPr>
      <p:grpSpPr>
        <a:xfrm>
          <a:off x="0" y="0"/>
          <a:ext cx="0" cy="0"/>
          <a:chOff x="0" y="0"/>
          <a:chExt cx="0" cy="0"/>
        </a:xfrm>
      </p:grpSpPr>
      <p:pic>
        <p:nvPicPr>
          <p:cNvPr id="20" name="Shape 20"/>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1" name="Shape 21"/>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2" name="Shape 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23" name="Shape 223"/>
        <p:cNvGrpSpPr/>
        <p:nvPr/>
      </p:nvGrpSpPr>
      <p:grpSpPr>
        <a:xfrm>
          <a:off x="0" y="0"/>
          <a:ext cx="0" cy="0"/>
          <a:chOff x="0" y="0"/>
          <a:chExt cx="0" cy="0"/>
        </a:xfrm>
      </p:grpSpPr>
      <p:sp>
        <p:nvSpPr>
          <p:cNvPr id="224" name="Shape 224"/>
          <p:cNvSpPr/>
          <p:nvPr/>
        </p:nvSpPr>
        <p:spPr>
          <a:xfrm>
            <a:off x="0" y="0"/>
            <a:ext cx="9143539" cy="5143241"/>
          </a:xfrm>
          <a:prstGeom prst="rect">
            <a:avLst/>
          </a:prstGeom>
          <a:noFill/>
          <a:ln>
            <a:noFill/>
          </a:ln>
        </p:spPr>
      </p:sp>
      <p:sp>
        <p:nvSpPr>
          <p:cNvPr id="225" name="Shape 225"/>
          <p:cNvSpPr txBox="1"/>
          <p:nvPr>
            <p:ph type="ctrTitle"/>
          </p:nvPr>
        </p:nvSpPr>
        <p:spPr>
          <a:xfrm>
            <a:off x="311708" y="1201775"/>
            <a:ext cx="8520600" cy="2052600"/>
          </a:xfrm>
          <a:prstGeom prst="rect">
            <a:avLst/>
          </a:prstGeom>
        </p:spPr>
        <p:txBody>
          <a:bodyPr anchorCtr="0" anchor="b" bIns="91425" lIns="91425" spcFirstLastPara="1" rIns="91425" wrap="square" tIns="91425"/>
          <a:lstStyle>
            <a:lvl1pPr lvl="0" rtl="0" algn="ctr">
              <a:spcBef>
                <a:spcPts val="0"/>
              </a:spcBef>
              <a:spcAft>
                <a:spcPts val="0"/>
              </a:spcAft>
              <a:buClr>
                <a:srgbClr val="FFFFFF"/>
              </a:buClr>
              <a:buSzPts val="5200"/>
              <a:buFont typeface="Montserrat"/>
              <a:buNone/>
              <a:defRPr b="1" sz="5200">
                <a:solidFill>
                  <a:srgbClr val="FFFFFF"/>
                </a:solidFill>
                <a:latin typeface="Montserrat"/>
                <a:ea typeface="Montserrat"/>
                <a:cs typeface="Montserrat"/>
                <a:sym typeface="Montserrat"/>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26" name="Shape 226"/>
          <p:cNvSpPr txBox="1"/>
          <p:nvPr>
            <p:ph idx="1" type="subTitle"/>
          </p:nvPr>
        </p:nvSpPr>
        <p:spPr>
          <a:xfrm>
            <a:off x="311700" y="3291325"/>
            <a:ext cx="8520600" cy="792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Clr>
                <a:srgbClr val="2DCCD3"/>
              </a:buClr>
              <a:buSzPts val="2400"/>
              <a:buFont typeface="Montserrat Medium"/>
              <a:buNone/>
              <a:defRPr sz="2400">
                <a:solidFill>
                  <a:srgbClr val="2DCCD3"/>
                </a:solidFill>
                <a:latin typeface="Montserrat Medium"/>
                <a:ea typeface="Montserrat Medium"/>
                <a:cs typeface="Montserrat Medium"/>
                <a:sym typeface="Montserrat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27" name="Shape 2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d slide">
  <p:cSld name="TITLE_1">
    <p:spTree>
      <p:nvGrpSpPr>
        <p:cNvPr id="228" name="Shape 228"/>
        <p:cNvGrpSpPr/>
        <p:nvPr/>
      </p:nvGrpSpPr>
      <p:grpSpPr>
        <a:xfrm>
          <a:off x="0" y="0"/>
          <a:ext cx="0" cy="0"/>
          <a:chOff x="0" y="0"/>
          <a:chExt cx="0" cy="0"/>
        </a:xfrm>
      </p:grpSpPr>
      <p:sp>
        <p:nvSpPr>
          <p:cNvPr id="229" name="Shape 229"/>
          <p:cNvSpPr/>
          <p:nvPr/>
        </p:nvSpPr>
        <p:spPr>
          <a:xfrm>
            <a:off x="0" y="0"/>
            <a:ext cx="9143539" cy="5143241"/>
          </a:xfrm>
          <a:prstGeom prst="rect">
            <a:avLst/>
          </a:prstGeom>
          <a:noFill/>
          <a:ln>
            <a:noFill/>
          </a:ln>
        </p:spPr>
      </p:sp>
      <p:sp>
        <p:nvSpPr>
          <p:cNvPr id="230" name="Shape 230"/>
          <p:cNvSpPr txBox="1"/>
          <p:nvPr>
            <p:ph type="ctrTitle"/>
          </p:nvPr>
        </p:nvSpPr>
        <p:spPr>
          <a:xfrm>
            <a:off x="311708" y="1201775"/>
            <a:ext cx="8520600" cy="2052600"/>
          </a:xfrm>
          <a:prstGeom prst="rect">
            <a:avLst/>
          </a:prstGeom>
        </p:spPr>
        <p:txBody>
          <a:bodyPr anchorCtr="0" anchor="b" bIns="91425" lIns="91425" spcFirstLastPara="1" rIns="91425" wrap="square" tIns="91425"/>
          <a:lstStyle>
            <a:lvl1pPr lvl="0" rtl="0" algn="ctr">
              <a:spcBef>
                <a:spcPts val="0"/>
              </a:spcBef>
              <a:spcAft>
                <a:spcPts val="0"/>
              </a:spcAft>
              <a:buClr>
                <a:srgbClr val="FFFFFF"/>
              </a:buClr>
              <a:buSzPts val="5200"/>
              <a:buFont typeface="Montserrat"/>
              <a:buNone/>
              <a:defRPr b="1" sz="5200">
                <a:solidFill>
                  <a:srgbClr val="FFFFFF"/>
                </a:solidFill>
                <a:latin typeface="Montserrat"/>
                <a:ea typeface="Montserrat"/>
                <a:cs typeface="Montserrat"/>
                <a:sym typeface="Montserrat"/>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31" name="Shape 231"/>
          <p:cNvSpPr txBox="1"/>
          <p:nvPr>
            <p:ph idx="1" type="subTitle"/>
          </p:nvPr>
        </p:nvSpPr>
        <p:spPr>
          <a:xfrm>
            <a:off x="311700" y="4350900"/>
            <a:ext cx="8520600" cy="792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Clr>
                <a:srgbClr val="741BDA"/>
              </a:buClr>
              <a:buSzPts val="1400"/>
              <a:buFont typeface="Montserrat Medium"/>
              <a:buNone/>
              <a:defRPr sz="1400">
                <a:solidFill>
                  <a:srgbClr val="741BDA"/>
                </a:solidFill>
                <a:latin typeface="Montserrat Medium"/>
                <a:ea typeface="Montserrat Medium"/>
                <a:cs typeface="Montserrat Medium"/>
                <a:sym typeface="Montserrat Medium"/>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32" name="Shape 2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rgbClr val="2DCCD3"/>
        </a:solidFill>
      </p:bgPr>
    </p:bg>
    <p:spTree>
      <p:nvGrpSpPr>
        <p:cNvPr id="233" name="Shape 233"/>
        <p:cNvGrpSpPr/>
        <p:nvPr/>
      </p:nvGrpSpPr>
      <p:grpSpPr>
        <a:xfrm>
          <a:off x="0" y="0"/>
          <a:ext cx="0" cy="0"/>
          <a:chOff x="0" y="0"/>
          <a:chExt cx="0" cy="0"/>
        </a:xfrm>
      </p:grpSpPr>
      <p:sp>
        <p:nvSpPr>
          <p:cNvPr id="234" name="Shape 234"/>
          <p:cNvSpPr/>
          <p:nvPr/>
        </p:nvSpPr>
        <p:spPr>
          <a:xfrm>
            <a:off x="0" y="0"/>
            <a:ext cx="9143539" cy="5143241"/>
          </a:xfrm>
          <a:prstGeom prst="rect">
            <a:avLst/>
          </a:prstGeom>
          <a:noFill/>
          <a:ln>
            <a:noFill/>
          </a:ln>
        </p:spPr>
      </p:sp>
      <p:sp>
        <p:nvSpPr>
          <p:cNvPr id="235" name="Shape 235"/>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rtl="0" algn="ctr">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36" name="Shape 2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7" name="Shape 237"/>
        <p:cNvGrpSpPr/>
        <p:nvPr/>
      </p:nvGrpSpPr>
      <p:grpSpPr>
        <a:xfrm>
          <a:off x="0" y="0"/>
          <a:ext cx="0" cy="0"/>
          <a:chOff x="0" y="0"/>
          <a:chExt cx="0" cy="0"/>
        </a:xfrm>
      </p:grpSpPr>
      <p:sp>
        <p:nvSpPr>
          <p:cNvPr id="238" name="Shape 238"/>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Clr>
                <a:srgbClr val="741BDA"/>
              </a:buClr>
              <a:buSzPts val="2800"/>
              <a:buFont typeface="Montserrat"/>
              <a:buNone/>
              <a:defRPr b="1">
                <a:solidFill>
                  <a:srgbClr val="741BDA"/>
                </a:solidFill>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39" name="Shape 239"/>
          <p:cNvSpPr txBox="1"/>
          <p:nvPr>
            <p:ph idx="1" type="body"/>
          </p:nvPr>
        </p:nvSpPr>
        <p:spPr>
          <a:xfrm>
            <a:off x="311700" y="1459225"/>
            <a:ext cx="8520600" cy="2973900"/>
          </a:xfrm>
          <a:prstGeom prst="rect">
            <a:avLst/>
          </a:prstGeom>
        </p:spPr>
        <p:txBody>
          <a:bodyPr anchorCtr="0" anchor="t" bIns="91425" lIns="91425" spcFirstLastPara="1" rIns="91425" wrap="square" tIns="91425"/>
          <a:lstStyle>
            <a:lvl1pPr indent="-317500" lvl="0" marL="457200" rtl="0">
              <a:spcBef>
                <a:spcPts val="0"/>
              </a:spcBef>
              <a:spcAft>
                <a:spcPts val="0"/>
              </a:spcAft>
              <a:buClr>
                <a:srgbClr val="212725"/>
              </a:buClr>
              <a:buSzPts val="1400"/>
              <a:buFont typeface="Montserrat"/>
              <a:buChar char="●"/>
              <a:defRPr sz="1400">
                <a:solidFill>
                  <a:srgbClr val="212725"/>
                </a:solidFill>
                <a:latin typeface="Montserrat"/>
                <a:ea typeface="Montserrat"/>
                <a:cs typeface="Montserrat"/>
                <a:sym typeface="Montserrat"/>
              </a:defRPr>
            </a:lvl1pPr>
            <a:lvl2pPr indent="-317500" lvl="1" marL="914400" rtl="0">
              <a:spcBef>
                <a:spcPts val="1600"/>
              </a:spcBef>
              <a:spcAft>
                <a:spcPts val="0"/>
              </a:spcAft>
              <a:buSzPts val="1400"/>
              <a:buFont typeface="Montserrat"/>
              <a:buChar char="○"/>
              <a:defRPr>
                <a:latin typeface="Montserrat"/>
                <a:ea typeface="Montserrat"/>
                <a:cs typeface="Montserrat"/>
                <a:sym typeface="Montserrat"/>
              </a:defRPr>
            </a:lvl2pPr>
            <a:lvl3pPr indent="-317500" lvl="2" marL="1371600" rtl="0">
              <a:spcBef>
                <a:spcPts val="1600"/>
              </a:spcBef>
              <a:spcAft>
                <a:spcPts val="0"/>
              </a:spcAft>
              <a:buSzPts val="1400"/>
              <a:buFont typeface="Montserrat"/>
              <a:buChar char="■"/>
              <a:defRPr>
                <a:latin typeface="Montserrat"/>
                <a:ea typeface="Montserrat"/>
                <a:cs typeface="Montserrat"/>
                <a:sym typeface="Montserrat"/>
              </a:defRPr>
            </a:lvl3pPr>
            <a:lvl4pPr indent="-317500" lvl="3" marL="1828800" rtl="0">
              <a:spcBef>
                <a:spcPts val="1600"/>
              </a:spcBef>
              <a:spcAft>
                <a:spcPts val="0"/>
              </a:spcAft>
              <a:buSzPts val="1400"/>
              <a:buFont typeface="Montserrat"/>
              <a:buChar char="●"/>
              <a:defRPr>
                <a:latin typeface="Montserrat"/>
                <a:ea typeface="Montserrat"/>
                <a:cs typeface="Montserrat"/>
                <a:sym typeface="Montserrat"/>
              </a:defRPr>
            </a:lvl4pPr>
            <a:lvl5pPr indent="-317500" lvl="4" marL="2286000" rtl="0">
              <a:spcBef>
                <a:spcPts val="1600"/>
              </a:spcBef>
              <a:spcAft>
                <a:spcPts val="0"/>
              </a:spcAft>
              <a:buSzPts val="1400"/>
              <a:buFont typeface="Montserrat"/>
              <a:buChar char="○"/>
              <a:defRPr>
                <a:latin typeface="Montserrat"/>
                <a:ea typeface="Montserrat"/>
                <a:cs typeface="Montserrat"/>
                <a:sym typeface="Montserrat"/>
              </a:defRPr>
            </a:lvl5pPr>
            <a:lvl6pPr indent="-317500" lvl="5" marL="2743200" rtl="0">
              <a:spcBef>
                <a:spcPts val="1600"/>
              </a:spcBef>
              <a:spcAft>
                <a:spcPts val="0"/>
              </a:spcAft>
              <a:buSzPts val="1400"/>
              <a:buFont typeface="Montserrat"/>
              <a:buChar char="■"/>
              <a:defRPr>
                <a:latin typeface="Montserrat"/>
                <a:ea typeface="Montserrat"/>
                <a:cs typeface="Montserrat"/>
                <a:sym typeface="Montserrat"/>
              </a:defRPr>
            </a:lvl6pPr>
            <a:lvl7pPr indent="-317500" lvl="6" marL="3200400" rtl="0">
              <a:spcBef>
                <a:spcPts val="1600"/>
              </a:spcBef>
              <a:spcAft>
                <a:spcPts val="0"/>
              </a:spcAft>
              <a:buSzPts val="1400"/>
              <a:buFont typeface="Montserrat"/>
              <a:buChar char="●"/>
              <a:defRPr>
                <a:latin typeface="Montserrat"/>
                <a:ea typeface="Montserrat"/>
                <a:cs typeface="Montserrat"/>
                <a:sym typeface="Montserrat"/>
              </a:defRPr>
            </a:lvl7pPr>
            <a:lvl8pPr indent="-317500" lvl="7" marL="3657600" rtl="0">
              <a:spcBef>
                <a:spcPts val="1600"/>
              </a:spcBef>
              <a:spcAft>
                <a:spcPts val="0"/>
              </a:spcAft>
              <a:buSzPts val="1400"/>
              <a:buFont typeface="Montserrat"/>
              <a:buChar char="○"/>
              <a:defRPr>
                <a:latin typeface="Montserrat"/>
                <a:ea typeface="Montserrat"/>
                <a:cs typeface="Montserrat"/>
                <a:sym typeface="Montserrat"/>
              </a:defRPr>
            </a:lvl8pPr>
            <a:lvl9pPr indent="-317500" lvl="8" marL="4114800" rtl="0">
              <a:spcBef>
                <a:spcPts val="1600"/>
              </a:spcBef>
              <a:spcAft>
                <a:spcPts val="1600"/>
              </a:spcAft>
              <a:buSzPts val="1400"/>
              <a:buFont typeface="Montserrat"/>
              <a:buChar char="■"/>
              <a:defRPr>
                <a:latin typeface="Montserrat"/>
                <a:ea typeface="Montserrat"/>
                <a:cs typeface="Montserrat"/>
                <a:sym typeface="Montserrat"/>
              </a:defRPr>
            </a:lvl9pPr>
          </a:lstStyle>
          <a:p/>
        </p:txBody>
      </p:sp>
      <p:sp>
        <p:nvSpPr>
          <p:cNvPr id="240" name="Shape 2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
        <p:nvSpPr>
          <p:cNvPr id="241" name="Shape 241"/>
          <p:cNvSpPr/>
          <p:nvPr/>
        </p:nvSpPr>
        <p:spPr>
          <a:xfrm>
            <a:off x="8650700" y="4587025"/>
            <a:ext cx="331583" cy="331583"/>
          </a:xfrm>
          <a:prstGeom prst="rect">
            <a:avLst/>
          </a:prstGeom>
          <a:noFill/>
          <a:ln>
            <a:noFill/>
          </a:ln>
        </p:spPr>
      </p:sp>
      <p:sp>
        <p:nvSpPr>
          <p:cNvPr id="242" name="Shape 242"/>
          <p:cNvSpPr txBox="1"/>
          <p:nvPr>
            <p:ph idx="2" type="body"/>
          </p:nvPr>
        </p:nvSpPr>
        <p:spPr>
          <a:xfrm>
            <a:off x="269700" y="4663225"/>
            <a:ext cx="5953500" cy="215700"/>
          </a:xfrm>
          <a:prstGeom prst="rect">
            <a:avLst/>
          </a:prstGeom>
        </p:spPr>
        <p:txBody>
          <a:bodyPr anchorCtr="0" anchor="ctr" bIns="91425" lIns="91425" spcFirstLastPara="1" rIns="91425" wrap="square" tIns="91425"/>
          <a:lstStyle>
            <a:lvl1pPr indent="-304800" lvl="0" marL="457200" rtl="0">
              <a:lnSpc>
                <a:spcPct val="100000"/>
              </a:lnSpc>
              <a:spcBef>
                <a:spcPts val="0"/>
              </a:spcBef>
              <a:spcAft>
                <a:spcPts val="0"/>
              </a:spcAft>
              <a:buClr>
                <a:srgbClr val="741BDA"/>
              </a:buClr>
              <a:buSzPts val="1200"/>
              <a:buFont typeface="Montserrat Medium"/>
              <a:buChar char="●"/>
              <a:defRPr sz="1200">
                <a:solidFill>
                  <a:srgbClr val="741BDA"/>
                </a:solidFill>
                <a:latin typeface="Montserrat Medium"/>
                <a:ea typeface="Montserrat Medium"/>
                <a:cs typeface="Montserrat Medium"/>
                <a:sym typeface="Montserrat Medium"/>
              </a:defRPr>
            </a:lvl1pPr>
            <a:lvl2pPr indent="-317500" lvl="1" marL="914400" rtl="0">
              <a:lnSpc>
                <a:spcPct val="100000"/>
              </a:lnSpc>
              <a:spcBef>
                <a:spcPts val="0"/>
              </a:spcBef>
              <a:spcAft>
                <a:spcPts val="0"/>
              </a:spcAft>
              <a:buClr>
                <a:srgbClr val="741BDA"/>
              </a:buClr>
              <a:buSzPts val="1400"/>
              <a:buChar char="○"/>
              <a:defRPr>
                <a:solidFill>
                  <a:srgbClr val="741BDA"/>
                </a:solidFill>
              </a:defRPr>
            </a:lvl2pPr>
            <a:lvl3pPr indent="-317500" lvl="2" marL="1371600" rtl="0">
              <a:lnSpc>
                <a:spcPct val="100000"/>
              </a:lnSpc>
              <a:spcBef>
                <a:spcPts val="0"/>
              </a:spcBef>
              <a:spcAft>
                <a:spcPts val="0"/>
              </a:spcAft>
              <a:buClr>
                <a:srgbClr val="741BDA"/>
              </a:buClr>
              <a:buSzPts val="1400"/>
              <a:buChar char="■"/>
              <a:defRPr>
                <a:solidFill>
                  <a:srgbClr val="741BDA"/>
                </a:solidFill>
              </a:defRPr>
            </a:lvl3pPr>
            <a:lvl4pPr indent="-317500" lvl="3" marL="1828800" rtl="0">
              <a:lnSpc>
                <a:spcPct val="100000"/>
              </a:lnSpc>
              <a:spcBef>
                <a:spcPts val="0"/>
              </a:spcBef>
              <a:spcAft>
                <a:spcPts val="0"/>
              </a:spcAft>
              <a:buClr>
                <a:srgbClr val="741BDA"/>
              </a:buClr>
              <a:buSzPts val="1400"/>
              <a:buChar char="●"/>
              <a:defRPr>
                <a:solidFill>
                  <a:srgbClr val="741BDA"/>
                </a:solidFill>
              </a:defRPr>
            </a:lvl4pPr>
            <a:lvl5pPr indent="-317500" lvl="4" marL="2286000" rtl="0">
              <a:lnSpc>
                <a:spcPct val="100000"/>
              </a:lnSpc>
              <a:spcBef>
                <a:spcPts val="0"/>
              </a:spcBef>
              <a:spcAft>
                <a:spcPts val="0"/>
              </a:spcAft>
              <a:buClr>
                <a:srgbClr val="741BDA"/>
              </a:buClr>
              <a:buSzPts val="1400"/>
              <a:buChar char="○"/>
              <a:defRPr>
                <a:solidFill>
                  <a:srgbClr val="741BDA"/>
                </a:solidFill>
              </a:defRPr>
            </a:lvl5pPr>
            <a:lvl6pPr indent="-317500" lvl="5" marL="2743200" rtl="0">
              <a:lnSpc>
                <a:spcPct val="100000"/>
              </a:lnSpc>
              <a:spcBef>
                <a:spcPts val="0"/>
              </a:spcBef>
              <a:spcAft>
                <a:spcPts val="0"/>
              </a:spcAft>
              <a:buClr>
                <a:srgbClr val="741BDA"/>
              </a:buClr>
              <a:buSzPts val="1400"/>
              <a:buChar char="■"/>
              <a:defRPr>
                <a:solidFill>
                  <a:srgbClr val="741BDA"/>
                </a:solidFill>
              </a:defRPr>
            </a:lvl6pPr>
            <a:lvl7pPr indent="-317500" lvl="6" marL="3200400" rtl="0">
              <a:lnSpc>
                <a:spcPct val="100000"/>
              </a:lnSpc>
              <a:spcBef>
                <a:spcPts val="0"/>
              </a:spcBef>
              <a:spcAft>
                <a:spcPts val="0"/>
              </a:spcAft>
              <a:buClr>
                <a:srgbClr val="741BDA"/>
              </a:buClr>
              <a:buSzPts val="1400"/>
              <a:buChar char="●"/>
              <a:defRPr>
                <a:solidFill>
                  <a:srgbClr val="741BDA"/>
                </a:solidFill>
              </a:defRPr>
            </a:lvl7pPr>
            <a:lvl8pPr indent="-317500" lvl="7" marL="3657600" rtl="0">
              <a:lnSpc>
                <a:spcPct val="100000"/>
              </a:lnSpc>
              <a:spcBef>
                <a:spcPts val="0"/>
              </a:spcBef>
              <a:spcAft>
                <a:spcPts val="0"/>
              </a:spcAft>
              <a:buClr>
                <a:srgbClr val="741BDA"/>
              </a:buClr>
              <a:buSzPts val="1400"/>
              <a:buChar char="○"/>
              <a:defRPr>
                <a:solidFill>
                  <a:srgbClr val="741BDA"/>
                </a:solidFill>
              </a:defRPr>
            </a:lvl8pPr>
            <a:lvl9pPr indent="-317500" lvl="8" marL="4114800" rtl="0">
              <a:lnSpc>
                <a:spcPct val="100000"/>
              </a:lnSpc>
              <a:spcBef>
                <a:spcPts val="0"/>
              </a:spcBef>
              <a:spcAft>
                <a:spcPts val="0"/>
              </a:spcAft>
              <a:buClr>
                <a:srgbClr val="741BDA"/>
              </a:buClr>
              <a:buSzPts val="1400"/>
              <a:buChar char="■"/>
              <a:defRPr>
                <a:solidFill>
                  <a:srgbClr val="741BDA"/>
                </a:solidFil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3" name="Shape 243"/>
        <p:cNvGrpSpPr/>
        <p:nvPr/>
      </p:nvGrpSpPr>
      <p:grpSpPr>
        <a:xfrm>
          <a:off x="0" y="0"/>
          <a:ext cx="0" cy="0"/>
          <a:chOff x="0" y="0"/>
          <a:chExt cx="0" cy="0"/>
        </a:xfrm>
      </p:grpSpPr>
      <p:sp>
        <p:nvSpPr>
          <p:cNvPr id="244" name="Shape 24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Clr>
                <a:srgbClr val="741BDA"/>
              </a:buClr>
              <a:buSzPts val="2800"/>
              <a:buFont typeface="Montserrat"/>
              <a:buNone/>
              <a:defRPr b="1">
                <a:solidFill>
                  <a:srgbClr val="741BDA"/>
                </a:solidFill>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45" name="Shape 245"/>
          <p:cNvSpPr txBox="1"/>
          <p:nvPr>
            <p:ph idx="1" type="body"/>
          </p:nvPr>
        </p:nvSpPr>
        <p:spPr>
          <a:xfrm>
            <a:off x="311700" y="1459225"/>
            <a:ext cx="3999900" cy="3109500"/>
          </a:xfrm>
          <a:prstGeom prst="rect">
            <a:avLst/>
          </a:prstGeom>
        </p:spPr>
        <p:txBody>
          <a:bodyPr anchorCtr="0" anchor="t" bIns="91425" lIns="91425" spcFirstLastPara="1" rIns="91425" wrap="square" tIns="91425"/>
          <a:lstStyle>
            <a:lvl1pPr indent="-317500" lvl="0" marL="457200" rtl="0">
              <a:spcBef>
                <a:spcPts val="0"/>
              </a:spcBef>
              <a:spcAft>
                <a:spcPts val="0"/>
              </a:spcAft>
              <a:buClr>
                <a:srgbClr val="212725"/>
              </a:buClr>
              <a:buSzPts val="1400"/>
              <a:buFont typeface="Montserrat"/>
              <a:buChar char="●"/>
              <a:defRPr sz="1400">
                <a:solidFill>
                  <a:srgbClr val="212725"/>
                </a:solidFill>
                <a:latin typeface="Montserrat"/>
                <a:ea typeface="Montserrat"/>
                <a:cs typeface="Montserrat"/>
                <a:sym typeface="Montserrat"/>
              </a:defRPr>
            </a:lvl1pPr>
            <a:lvl2pPr indent="-304800" lvl="1" marL="914400" rtl="0">
              <a:spcBef>
                <a:spcPts val="1600"/>
              </a:spcBef>
              <a:spcAft>
                <a:spcPts val="0"/>
              </a:spcAft>
              <a:buSzPts val="1200"/>
              <a:buFont typeface="Montserrat"/>
              <a:buChar char="○"/>
              <a:defRPr sz="1200">
                <a:latin typeface="Montserrat"/>
                <a:ea typeface="Montserrat"/>
                <a:cs typeface="Montserrat"/>
                <a:sym typeface="Montserrat"/>
              </a:defRPr>
            </a:lvl2pPr>
            <a:lvl3pPr indent="-304800" lvl="2" marL="1371600" rtl="0">
              <a:spcBef>
                <a:spcPts val="1600"/>
              </a:spcBef>
              <a:spcAft>
                <a:spcPts val="0"/>
              </a:spcAft>
              <a:buSzPts val="1200"/>
              <a:buFont typeface="Montserrat"/>
              <a:buChar char="■"/>
              <a:defRPr sz="1200">
                <a:latin typeface="Montserrat"/>
                <a:ea typeface="Montserrat"/>
                <a:cs typeface="Montserrat"/>
                <a:sym typeface="Montserrat"/>
              </a:defRPr>
            </a:lvl3pPr>
            <a:lvl4pPr indent="-304800" lvl="3" marL="1828800" rtl="0">
              <a:spcBef>
                <a:spcPts val="1600"/>
              </a:spcBef>
              <a:spcAft>
                <a:spcPts val="0"/>
              </a:spcAft>
              <a:buSzPts val="1200"/>
              <a:buFont typeface="Montserrat"/>
              <a:buChar char="●"/>
              <a:defRPr sz="1200">
                <a:latin typeface="Montserrat"/>
                <a:ea typeface="Montserrat"/>
                <a:cs typeface="Montserrat"/>
                <a:sym typeface="Montserrat"/>
              </a:defRPr>
            </a:lvl4pPr>
            <a:lvl5pPr indent="-304800" lvl="4" marL="2286000" rtl="0">
              <a:spcBef>
                <a:spcPts val="1600"/>
              </a:spcBef>
              <a:spcAft>
                <a:spcPts val="0"/>
              </a:spcAft>
              <a:buSzPts val="1200"/>
              <a:buFont typeface="Montserrat"/>
              <a:buChar char="○"/>
              <a:defRPr sz="1200">
                <a:latin typeface="Montserrat"/>
                <a:ea typeface="Montserrat"/>
                <a:cs typeface="Montserrat"/>
                <a:sym typeface="Montserrat"/>
              </a:defRPr>
            </a:lvl5pPr>
            <a:lvl6pPr indent="-304800" lvl="5" marL="2743200" rtl="0">
              <a:spcBef>
                <a:spcPts val="1600"/>
              </a:spcBef>
              <a:spcAft>
                <a:spcPts val="0"/>
              </a:spcAft>
              <a:buSzPts val="1200"/>
              <a:buFont typeface="Montserrat"/>
              <a:buChar char="■"/>
              <a:defRPr sz="1200">
                <a:latin typeface="Montserrat"/>
                <a:ea typeface="Montserrat"/>
                <a:cs typeface="Montserrat"/>
                <a:sym typeface="Montserrat"/>
              </a:defRPr>
            </a:lvl6pPr>
            <a:lvl7pPr indent="-304800" lvl="6" marL="3200400" rtl="0">
              <a:spcBef>
                <a:spcPts val="1600"/>
              </a:spcBef>
              <a:spcAft>
                <a:spcPts val="0"/>
              </a:spcAft>
              <a:buSzPts val="1200"/>
              <a:buFont typeface="Montserrat"/>
              <a:buChar char="●"/>
              <a:defRPr sz="1200">
                <a:latin typeface="Montserrat"/>
                <a:ea typeface="Montserrat"/>
                <a:cs typeface="Montserrat"/>
                <a:sym typeface="Montserrat"/>
              </a:defRPr>
            </a:lvl7pPr>
            <a:lvl8pPr indent="-304800" lvl="7" marL="3657600" rtl="0">
              <a:spcBef>
                <a:spcPts val="1600"/>
              </a:spcBef>
              <a:spcAft>
                <a:spcPts val="0"/>
              </a:spcAft>
              <a:buSzPts val="1200"/>
              <a:buFont typeface="Montserrat"/>
              <a:buChar char="○"/>
              <a:defRPr sz="1200">
                <a:latin typeface="Montserrat"/>
                <a:ea typeface="Montserrat"/>
                <a:cs typeface="Montserrat"/>
                <a:sym typeface="Montserrat"/>
              </a:defRPr>
            </a:lvl8pPr>
            <a:lvl9pPr indent="-304800" lvl="8" marL="4114800" rtl="0">
              <a:spcBef>
                <a:spcPts val="1600"/>
              </a:spcBef>
              <a:spcAft>
                <a:spcPts val="1600"/>
              </a:spcAft>
              <a:buSzPts val="1200"/>
              <a:buFont typeface="Montserrat"/>
              <a:buChar char="■"/>
              <a:defRPr sz="1200">
                <a:latin typeface="Montserrat"/>
                <a:ea typeface="Montserrat"/>
                <a:cs typeface="Montserrat"/>
                <a:sym typeface="Montserrat"/>
              </a:defRPr>
            </a:lvl9pPr>
          </a:lstStyle>
          <a:p/>
        </p:txBody>
      </p:sp>
      <p:sp>
        <p:nvSpPr>
          <p:cNvPr id="246" name="Shape 246"/>
          <p:cNvSpPr txBox="1"/>
          <p:nvPr>
            <p:ph idx="2" type="body"/>
          </p:nvPr>
        </p:nvSpPr>
        <p:spPr>
          <a:xfrm>
            <a:off x="4832400" y="1459375"/>
            <a:ext cx="3999900" cy="3109500"/>
          </a:xfrm>
          <a:prstGeom prst="rect">
            <a:avLst/>
          </a:prstGeom>
        </p:spPr>
        <p:txBody>
          <a:bodyPr anchorCtr="0" anchor="t" bIns="91425" lIns="91425" spcFirstLastPara="1" rIns="91425" wrap="square" tIns="91425"/>
          <a:lstStyle>
            <a:lvl1pPr indent="-317500" lvl="0" marL="457200" rtl="0">
              <a:spcBef>
                <a:spcPts val="0"/>
              </a:spcBef>
              <a:spcAft>
                <a:spcPts val="0"/>
              </a:spcAft>
              <a:buClr>
                <a:srgbClr val="212725"/>
              </a:buClr>
              <a:buSzPts val="1400"/>
              <a:buFont typeface="Montserrat"/>
              <a:buChar char="●"/>
              <a:defRPr sz="1400">
                <a:solidFill>
                  <a:srgbClr val="212725"/>
                </a:solidFill>
                <a:latin typeface="Montserrat"/>
                <a:ea typeface="Montserrat"/>
                <a:cs typeface="Montserrat"/>
                <a:sym typeface="Montserrat"/>
              </a:defRPr>
            </a:lvl1pPr>
            <a:lvl2pPr indent="-304800" lvl="1" marL="914400" rtl="0">
              <a:spcBef>
                <a:spcPts val="1600"/>
              </a:spcBef>
              <a:spcAft>
                <a:spcPts val="0"/>
              </a:spcAft>
              <a:buSzPts val="1200"/>
              <a:buFont typeface="Montserrat"/>
              <a:buChar char="○"/>
              <a:defRPr sz="1200">
                <a:latin typeface="Montserrat"/>
                <a:ea typeface="Montserrat"/>
                <a:cs typeface="Montserrat"/>
                <a:sym typeface="Montserrat"/>
              </a:defRPr>
            </a:lvl2pPr>
            <a:lvl3pPr indent="-304800" lvl="2" marL="1371600" rtl="0">
              <a:spcBef>
                <a:spcPts val="1600"/>
              </a:spcBef>
              <a:spcAft>
                <a:spcPts val="0"/>
              </a:spcAft>
              <a:buSzPts val="1200"/>
              <a:buFont typeface="Montserrat"/>
              <a:buChar char="■"/>
              <a:defRPr sz="1200">
                <a:latin typeface="Montserrat"/>
                <a:ea typeface="Montserrat"/>
                <a:cs typeface="Montserrat"/>
                <a:sym typeface="Montserrat"/>
              </a:defRPr>
            </a:lvl3pPr>
            <a:lvl4pPr indent="-304800" lvl="3" marL="1828800" rtl="0">
              <a:spcBef>
                <a:spcPts val="1600"/>
              </a:spcBef>
              <a:spcAft>
                <a:spcPts val="0"/>
              </a:spcAft>
              <a:buSzPts val="1200"/>
              <a:buFont typeface="Montserrat"/>
              <a:buChar char="●"/>
              <a:defRPr sz="1200">
                <a:latin typeface="Montserrat"/>
                <a:ea typeface="Montserrat"/>
                <a:cs typeface="Montserrat"/>
                <a:sym typeface="Montserrat"/>
              </a:defRPr>
            </a:lvl4pPr>
            <a:lvl5pPr indent="-304800" lvl="4" marL="2286000" rtl="0">
              <a:spcBef>
                <a:spcPts val="1600"/>
              </a:spcBef>
              <a:spcAft>
                <a:spcPts val="0"/>
              </a:spcAft>
              <a:buSzPts val="1200"/>
              <a:buFont typeface="Montserrat"/>
              <a:buChar char="○"/>
              <a:defRPr sz="1200">
                <a:latin typeface="Montserrat"/>
                <a:ea typeface="Montserrat"/>
                <a:cs typeface="Montserrat"/>
                <a:sym typeface="Montserrat"/>
              </a:defRPr>
            </a:lvl5pPr>
            <a:lvl6pPr indent="-304800" lvl="5" marL="2743200" rtl="0">
              <a:spcBef>
                <a:spcPts val="1600"/>
              </a:spcBef>
              <a:spcAft>
                <a:spcPts val="0"/>
              </a:spcAft>
              <a:buSzPts val="1200"/>
              <a:buFont typeface="Montserrat"/>
              <a:buChar char="■"/>
              <a:defRPr sz="1200">
                <a:latin typeface="Montserrat"/>
                <a:ea typeface="Montserrat"/>
                <a:cs typeface="Montserrat"/>
                <a:sym typeface="Montserrat"/>
              </a:defRPr>
            </a:lvl6pPr>
            <a:lvl7pPr indent="-304800" lvl="6" marL="3200400" rtl="0">
              <a:spcBef>
                <a:spcPts val="1600"/>
              </a:spcBef>
              <a:spcAft>
                <a:spcPts val="0"/>
              </a:spcAft>
              <a:buSzPts val="1200"/>
              <a:buFont typeface="Montserrat"/>
              <a:buChar char="●"/>
              <a:defRPr sz="1200">
                <a:latin typeface="Montserrat"/>
                <a:ea typeface="Montserrat"/>
                <a:cs typeface="Montserrat"/>
                <a:sym typeface="Montserrat"/>
              </a:defRPr>
            </a:lvl7pPr>
            <a:lvl8pPr indent="-304800" lvl="7" marL="3657600" rtl="0">
              <a:spcBef>
                <a:spcPts val="1600"/>
              </a:spcBef>
              <a:spcAft>
                <a:spcPts val="0"/>
              </a:spcAft>
              <a:buSzPts val="1200"/>
              <a:buFont typeface="Montserrat"/>
              <a:buChar char="○"/>
              <a:defRPr sz="1200">
                <a:latin typeface="Montserrat"/>
                <a:ea typeface="Montserrat"/>
                <a:cs typeface="Montserrat"/>
                <a:sym typeface="Montserrat"/>
              </a:defRPr>
            </a:lvl8pPr>
            <a:lvl9pPr indent="-304800" lvl="8" marL="4114800" rtl="0">
              <a:spcBef>
                <a:spcPts val="1600"/>
              </a:spcBef>
              <a:spcAft>
                <a:spcPts val="1600"/>
              </a:spcAft>
              <a:buSzPts val="1200"/>
              <a:buFont typeface="Montserrat"/>
              <a:buChar char="■"/>
              <a:defRPr sz="1200">
                <a:latin typeface="Montserrat"/>
                <a:ea typeface="Montserrat"/>
                <a:cs typeface="Montserrat"/>
                <a:sym typeface="Montserrat"/>
              </a:defRPr>
            </a:lvl9pPr>
          </a:lstStyle>
          <a:p/>
        </p:txBody>
      </p:sp>
      <p:sp>
        <p:nvSpPr>
          <p:cNvPr id="247" name="Shape 2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
        <p:nvSpPr>
          <p:cNvPr id="248" name="Shape 248"/>
          <p:cNvSpPr txBox="1"/>
          <p:nvPr>
            <p:ph idx="3" type="body"/>
          </p:nvPr>
        </p:nvSpPr>
        <p:spPr>
          <a:xfrm>
            <a:off x="269700" y="4663225"/>
            <a:ext cx="5953500" cy="215700"/>
          </a:xfrm>
          <a:prstGeom prst="rect">
            <a:avLst/>
          </a:prstGeom>
        </p:spPr>
        <p:txBody>
          <a:bodyPr anchorCtr="0" anchor="ctr" bIns="91425" lIns="91425" spcFirstLastPara="1" rIns="91425" wrap="square" tIns="91425"/>
          <a:lstStyle>
            <a:lvl1pPr indent="-304800" lvl="0" marL="457200" rtl="0">
              <a:lnSpc>
                <a:spcPct val="100000"/>
              </a:lnSpc>
              <a:spcBef>
                <a:spcPts val="0"/>
              </a:spcBef>
              <a:spcAft>
                <a:spcPts val="0"/>
              </a:spcAft>
              <a:buClr>
                <a:srgbClr val="741BDA"/>
              </a:buClr>
              <a:buSzPts val="1200"/>
              <a:buFont typeface="Montserrat Medium"/>
              <a:buChar char="●"/>
              <a:defRPr sz="1200">
                <a:solidFill>
                  <a:srgbClr val="741BDA"/>
                </a:solidFill>
                <a:latin typeface="Montserrat Medium"/>
                <a:ea typeface="Montserrat Medium"/>
                <a:cs typeface="Montserrat Medium"/>
                <a:sym typeface="Montserrat Medium"/>
              </a:defRPr>
            </a:lvl1pPr>
            <a:lvl2pPr indent="-317500" lvl="1" marL="914400" rtl="0">
              <a:lnSpc>
                <a:spcPct val="100000"/>
              </a:lnSpc>
              <a:spcBef>
                <a:spcPts val="0"/>
              </a:spcBef>
              <a:spcAft>
                <a:spcPts val="0"/>
              </a:spcAft>
              <a:buClr>
                <a:srgbClr val="741BDA"/>
              </a:buClr>
              <a:buSzPts val="1400"/>
              <a:buChar char="○"/>
              <a:defRPr>
                <a:solidFill>
                  <a:srgbClr val="741BDA"/>
                </a:solidFill>
              </a:defRPr>
            </a:lvl2pPr>
            <a:lvl3pPr indent="-317500" lvl="2" marL="1371600" rtl="0">
              <a:lnSpc>
                <a:spcPct val="100000"/>
              </a:lnSpc>
              <a:spcBef>
                <a:spcPts val="0"/>
              </a:spcBef>
              <a:spcAft>
                <a:spcPts val="0"/>
              </a:spcAft>
              <a:buClr>
                <a:srgbClr val="741BDA"/>
              </a:buClr>
              <a:buSzPts val="1400"/>
              <a:buChar char="■"/>
              <a:defRPr>
                <a:solidFill>
                  <a:srgbClr val="741BDA"/>
                </a:solidFill>
              </a:defRPr>
            </a:lvl3pPr>
            <a:lvl4pPr indent="-317500" lvl="3" marL="1828800" rtl="0">
              <a:lnSpc>
                <a:spcPct val="100000"/>
              </a:lnSpc>
              <a:spcBef>
                <a:spcPts val="0"/>
              </a:spcBef>
              <a:spcAft>
                <a:spcPts val="0"/>
              </a:spcAft>
              <a:buClr>
                <a:srgbClr val="741BDA"/>
              </a:buClr>
              <a:buSzPts val="1400"/>
              <a:buChar char="●"/>
              <a:defRPr>
                <a:solidFill>
                  <a:srgbClr val="741BDA"/>
                </a:solidFill>
              </a:defRPr>
            </a:lvl4pPr>
            <a:lvl5pPr indent="-317500" lvl="4" marL="2286000" rtl="0">
              <a:lnSpc>
                <a:spcPct val="100000"/>
              </a:lnSpc>
              <a:spcBef>
                <a:spcPts val="0"/>
              </a:spcBef>
              <a:spcAft>
                <a:spcPts val="0"/>
              </a:spcAft>
              <a:buClr>
                <a:srgbClr val="741BDA"/>
              </a:buClr>
              <a:buSzPts val="1400"/>
              <a:buChar char="○"/>
              <a:defRPr>
                <a:solidFill>
                  <a:srgbClr val="741BDA"/>
                </a:solidFill>
              </a:defRPr>
            </a:lvl5pPr>
            <a:lvl6pPr indent="-317500" lvl="5" marL="2743200" rtl="0">
              <a:lnSpc>
                <a:spcPct val="100000"/>
              </a:lnSpc>
              <a:spcBef>
                <a:spcPts val="0"/>
              </a:spcBef>
              <a:spcAft>
                <a:spcPts val="0"/>
              </a:spcAft>
              <a:buClr>
                <a:srgbClr val="741BDA"/>
              </a:buClr>
              <a:buSzPts val="1400"/>
              <a:buChar char="■"/>
              <a:defRPr>
                <a:solidFill>
                  <a:srgbClr val="741BDA"/>
                </a:solidFill>
              </a:defRPr>
            </a:lvl6pPr>
            <a:lvl7pPr indent="-317500" lvl="6" marL="3200400" rtl="0">
              <a:lnSpc>
                <a:spcPct val="100000"/>
              </a:lnSpc>
              <a:spcBef>
                <a:spcPts val="0"/>
              </a:spcBef>
              <a:spcAft>
                <a:spcPts val="0"/>
              </a:spcAft>
              <a:buClr>
                <a:srgbClr val="741BDA"/>
              </a:buClr>
              <a:buSzPts val="1400"/>
              <a:buChar char="●"/>
              <a:defRPr>
                <a:solidFill>
                  <a:srgbClr val="741BDA"/>
                </a:solidFill>
              </a:defRPr>
            </a:lvl7pPr>
            <a:lvl8pPr indent="-317500" lvl="7" marL="3657600" rtl="0">
              <a:lnSpc>
                <a:spcPct val="100000"/>
              </a:lnSpc>
              <a:spcBef>
                <a:spcPts val="0"/>
              </a:spcBef>
              <a:spcAft>
                <a:spcPts val="0"/>
              </a:spcAft>
              <a:buClr>
                <a:srgbClr val="741BDA"/>
              </a:buClr>
              <a:buSzPts val="1400"/>
              <a:buChar char="○"/>
              <a:defRPr>
                <a:solidFill>
                  <a:srgbClr val="741BDA"/>
                </a:solidFill>
              </a:defRPr>
            </a:lvl8pPr>
            <a:lvl9pPr indent="-317500" lvl="8" marL="4114800" rtl="0">
              <a:lnSpc>
                <a:spcPct val="100000"/>
              </a:lnSpc>
              <a:spcBef>
                <a:spcPts val="0"/>
              </a:spcBef>
              <a:spcAft>
                <a:spcPts val="0"/>
              </a:spcAft>
              <a:buClr>
                <a:srgbClr val="741BDA"/>
              </a:buClr>
              <a:buSzPts val="1400"/>
              <a:buChar char="■"/>
              <a:defRPr>
                <a:solidFill>
                  <a:srgbClr val="741BDA"/>
                </a:solidFill>
              </a:defRPr>
            </a:lvl9pPr>
          </a:lstStyle>
          <a:p/>
        </p:txBody>
      </p:sp>
      <p:sp>
        <p:nvSpPr>
          <p:cNvPr id="249" name="Shape 249"/>
          <p:cNvSpPr/>
          <p:nvPr/>
        </p:nvSpPr>
        <p:spPr>
          <a:xfrm>
            <a:off x="8650700" y="4587025"/>
            <a:ext cx="331583" cy="331583"/>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hree columns">
  <p:cSld name="TITLE_AND_TWO_COLUMNS_1">
    <p:spTree>
      <p:nvGrpSpPr>
        <p:cNvPr id="250" name="Shape 250"/>
        <p:cNvGrpSpPr/>
        <p:nvPr/>
      </p:nvGrpSpPr>
      <p:grpSpPr>
        <a:xfrm>
          <a:off x="0" y="0"/>
          <a:ext cx="0" cy="0"/>
          <a:chOff x="0" y="0"/>
          <a:chExt cx="0" cy="0"/>
        </a:xfrm>
      </p:grpSpPr>
      <p:sp>
        <p:nvSpPr>
          <p:cNvPr id="251" name="Shape 251"/>
          <p:cNvSpPr txBox="1"/>
          <p:nvPr>
            <p:ph idx="1" type="body"/>
          </p:nvPr>
        </p:nvSpPr>
        <p:spPr>
          <a:xfrm>
            <a:off x="311700" y="1459225"/>
            <a:ext cx="2630700" cy="3109500"/>
          </a:xfrm>
          <a:prstGeom prst="rect">
            <a:avLst/>
          </a:prstGeom>
        </p:spPr>
        <p:txBody>
          <a:bodyPr anchorCtr="0" anchor="t" bIns="91425" lIns="91425" spcFirstLastPara="1" rIns="91425" wrap="square" tIns="91425"/>
          <a:lstStyle>
            <a:lvl1pPr indent="-317500" lvl="0" marL="457200" rtl="0">
              <a:spcBef>
                <a:spcPts val="0"/>
              </a:spcBef>
              <a:spcAft>
                <a:spcPts val="0"/>
              </a:spcAft>
              <a:buClr>
                <a:srgbClr val="212725"/>
              </a:buClr>
              <a:buSzPts val="1400"/>
              <a:buFont typeface="Montserrat"/>
              <a:buChar char="●"/>
              <a:defRPr sz="1400">
                <a:solidFill>
                  <a:srgbClr val="212725"/>
                </a:solidFill>
                <a:latin typeface="Montserrat"/>
                <a:ea typeface="Montserrat"/>
                <a:cs typeface="Montserrat"/>
                <a:sym typeface="Montserrat"/>
              </a:defRPr>
            </a:lvl1pPr>
            <a:lvl2pPr indent="-304800" lvl="1" marL="914400" rtl="0">
              <a:spcBef>
                <a:spcPts val="1600"/>
              </a:spcBef>
              <a:spcAft>
                <a:spcPts val="0"/>
              </a:spcAft>
              <a:buSzPts val="1200"/>
              <a:buFont typeface="Montserrat"/>
              <a:buChar char="○"/>
              <a:defRPr sz="1200">
                <a:latin typeface="Montserrat"/>
                <a:ea typeface="Montserrat"/>
                <a:cs typeface="Montserrat"/>
                <a:sym typeface="Montserrat"/>
              </a:defRPr>
            </a:lvl2pPr>
            <a:lvl3pPr indent="-304800" lvl="2" marL="1371600" rtl="0">
              <a:spcBef>
                <a:spcPts val="1600"/>
              </a:spcBef>
              <a:spcAft>
                <a:spcPts val="0"/>
              </a:spcAft>
              <a:buSzPts val="1200"/>
              <a:buFont typeface="Montserrat"/>
              <a:buChar char="■"/>
              <a:defRPr sz="1200">
                <a:latin typeface="Montserrat"/>
                <a:ea typeface="Montserrat"/>
                <a:cs typeface="Montserrat"/>
                <a:sym typeface="Montserrat"/>
              </a:defRPr>
            </a:lvl3pPr>
            <a:lvl4pPr indent="-304800" lvl="3" marL="1828800" rtl="0">
              <a:spcBef>
                <a:spcPts val="1600"/>
              </a:spcBef>
              <a:spcAft>
                <a:spcPts val="0"/>
              </a:spcAft>
              <a:buSzPts val="1200"/>
              <a:buFont typeface="Montserrat"/>
              <a:buChar char="●"/>
              <a:defRPr sz="1200">
                <a:latin typeface="Montserrat"/>
                <a:ea typeface="Montserrat"/>
                <a:cs typeface="Montserrat"/>
                <a:sym typeface="Montserrat"/>
              </a:defRPr>
            </a:lvl4pPr>
            <a:lvl5pPr indent="-304800" lvl="4" marL="2286000" rtl="0">
              <a:spcBef>
                <a:spcPts val="1600"/>
              </a:spcBef>
              <a:spcAft>
                <a:spcPts val="0"/>
              </a:spcAft>
              <a:buSzPts val="1200"/>
              <a:buFont typeface="Montserrat"/>
              <a:buChar char="○"/>
              <a:defRPr sz="1200">
                <a:latin typeface="Montserrat"/>
                <a:ea typeface="Montserrat"/>
                <a:cs typeface="Montserrat"/>
                <a:sym typeface="Montserrat"/>
              </a:defRPr>
            </a:lvl5pPr>
            <a:lvl6pPr indent="-304800" lvl="5" marL="2743200" rtl="0">
              <a:spcBef>
                <a:spcPts val="1600"/>
              </a:spcBef>
              <a:spcAft>
                <a:spcPts val="0"/>
              </a:spcAft>
              <a:buSzPts val="1200"/>
              <a:buFont typeface="Montserrat"/>
              <a:buChar char="■"/>
              <a:defRPr sz="1200">
                <a:latin typeface="Montserrat"/>
                <a:ea typeface="Montserrat"/>
                <a:cs typeface="Montserrat"/>
                <a:sym typeface="Montserrat"/>
              </a:defRPr>
            </a:lvl6pPr>
            <a:lvl7pPr indent="-304800" lvl="6" marL="3200400" rtl="0">
              <a:spcBef>
                <a:spcPts val="1600"/>
              </a:spcBef>
              <a:spcAft>
                <a:spcPts val="0"/>
              </a:spcAft>
              <a:buSzPts val="1200"/>
              <a:buFont typeface="Montserrat"/>
              <a:buChar char="●"/>
              <a:defRPr sz="1200">
                <a:latin typeface="Montserrat"/>
                <a:ea typeface="Montserrat"/>
                <a:cs typeface="Montserrat"/>
                <a:sym typeface="Montserrat"/>
              </a:defRPr>
            </a:lvl7pPr>
            <a:lvl8pPr indent="-304800" lvl="7" marL="3657600" rtl="0">
              <a:spcBef>
                <a:spcPts val="1600"/>
              </a:spcBef>
              <a:spcAft>
                <a:spcPts val="0"/>
              </a:spcAft>
              <a:buSzPts val="1200"/>
              <a:buFont typeface="Montserrat"/>
              <a:buChar char="○"/>
              <a:defRPr sz="1200">
                <a:latin typeface="Montserrat"/>
                <a:ea typeface="Montserrat"/>
                <a:cs typeface="Montserrat"/>
                <a:sym typeface="Montserrat"/>
              </a:defRPr>
            </a:lvl8pPr>
            <a:lvl9pPr indent="-304800" lvl="8" marL="4114800" rtl="0">
              <a:spcBef>
                <a:spcPts val="1600"/>
              </a:spcBef>
              <a:spcAft>
                <a:spcPts val="1600"/>
              </a:spcAft>
              <a:buSzPts val="1200"/>
              <a:buFont typeface="Montserrat"/>
              <a:buChar char="■"/>
              <a:defRPr sz="1200">
                <a:latin typeface="Montserrat"/>
                <a:ea typeface="Montserrat"/>
                <a:cs typeface="Montserrat"/>
                <a:sym typeface="Montserrat"/>
              </a:defRPr>
            </a:lvl9pPr>
          </a:lstStyle>
          <a:p/>
        </p:txBody>
      </p:sp>
      <p:sp>
        <p:nvSpPr>
          <p:cNvPr id="252" name="Shape 252"/>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Clr>
                <a:srgbClr val="741BDA"/>
              </a:buClr>
              <a:buSzPts val="2800"/>
              <a:buFont typeface="Montserrat"/>
              <a:buNone/>
              <a:defRPr b="1">
                <a:solidFill>
                  <a:srgbClr val="741BDA"/>
                </a:solidFill>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3" name="Shape 25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
        <p:nvSpPr>
          <p:cNvPr id="254" name="Shape 254"/>
          <p:cNvSpPr/>
          <p:nvPr/>
        </p:nvSpPr>
        <p:spPr>
          <a:xfrm>
            <a:off x="8650700" y="4587025"/>
            <a:ext cx="331583" cy="331583"/>
          </a:xfrm>
          <a:prstGeom prst="rect">
            <a:avLst/>
          </a:prstGeom>
          <a:noFill/>
          <a:ln>
            <a:noFill/>
          </a:ln>
        </p:spPr>
      </p:sp>
      <p:sp>
        <p:nvSpPr>
          <p:cNvPr id="255" name="Shape 255"/>
          <p:cNvSpPr txBox="1"/>
          <p:nvPr>
            <p:ph idx="2" type="body"/>
          </p:nvPr>
        </p:nvSpPr>
        <p:spPr>
          <a:xfrm>
            <a:off x="6223200" y="1459225"/>
            <a:ext cx="2630700" cy="3109500"/>
          </a:xfrm>
          <a:prstGeom prst="rect">
            <a:avLst/>
          </a:prstGeom>
        </p:spPr>
        <p:txBody>
          <a:bodyPr anchorCtr="0" anchor="t" bIns="91425" lIns="91425" spcFirstLastPara="1" rIns="91425" wrap="square" tIns="91425"/>
          <a:lstStyle>
            <a:lvl1pPr indent="-317500" lvl="0" marL="457200" rtl="0">
              <a:spcBef>
                <a:spcPts val="0"/>
              </a:spcBef>
              <a:spcAft>
                <a:spcPts val="0"/>
              </a:spcAft>
              <a:buClr>
                <a:srgbClr val="212725"/>
              </a:buClr>
              <a:buSzPts val="1400"/>
              <a:buFont typeface="Montserrat"/>
              <a:buChar char="●"/>
              <a:defRPr sz="1400">
                <a:solidFill>
                  <a:srgbClr val="212725"/>
                </a:solidFill>
                <a:latin typeface="Montserrat"/>
                <a:ea typeface="Montserrat"/>
                <a:cs typeface="Montserrat"/>
                <a:sym typeface="Montserrat"/>
              </a:defRPr>
            </a:lvl1pPr>
            <a:lvl2pPr indent="-304800" lvl="1" marL="914400" rtl="0">
              <a:spcBef>
                <a:spcPts val="1600"/>
              </a:spcBef>
              <a:spcAft>
                <a:spcPts val="0"/>
              </a:spcAft>
              <a:buSzPts val="1200"/>
              <a:buFont typeface="Montserrat"/>
              <a:buChar char="○"/>
              <a:defRPr sz="1200">
                <a:latin typeface="Montserrat"/>
                <a:ea typeface="Montserrat"/>
                <a:cs typeface="Montserrat"/>
                <a:sym typeface="Montserrat"/>
              </a:defRPr>
            </a:lvl2pPr>
            <a:lvl3pPr indent="-304800" lvl="2" marL="1371600" rtl="0">
              <a:spcBef>
                <a:spcPts val="1600"/>
              </a:spcBef>
              <a:spcAft>
                <a:spcPts val="0"/>
              </a:spcAft>
              <a:buSzPts val="1200"/>
              <a:buFont typeface="Montserrat"/>
              <a:buChar char="■"/>
              <a:defRPr sz="1200">
                <a:latin typeface="Montserrat"/>
                <a:ea typeface="Montserrat"/>
                <a:cs typeface="Montserrat"/>
                <a:sym typeface="Montserrat"/>
              </a:defRPr>
            </a:lvl3pPr>
            <a:lvl4pPr indent="-304800" lvl="3" marL="1828800" rtl="0">
              <a:spcBef>
                <a:spcPts val="1600"/>
              </a:spcBef>
              <a:spcAft>
                <a:spcPts val="0"/>
              </a:spcAft>
              <a:buSzPts val="1200"/>
              <a:buFont typeface="Montserrat"/>
              <a:buChar char="●"/>
              <a:defRPr sz="1200">
                <a:latin typeface="Montserrat"/>
                <a:ea typeface="Montserrat"/>
                <a:cs typeface="Montserrat"/>
                <a:sym typeface="Montserrat"/>
              </a:defRPr>
            </a:lvl4pPr>
            <a:lvl5pPr indent="-304800" lvl="4" marL="2286000" rtl="0">
              <a:spcBef>
                <a:spcPts val="1600"/>
              </a:spcBef>
              <a:spcAft>
                <a:spcPts val="0"/>
              </a:spcAft>
              <a:buSzPts val="1200"/>
              <a:buFont typeface="Montserrat"/>
              <a:buChar char="○"/>
              <a:defRPr sz="1200">
                <a:latin typeface="Montserrat"/>
                <a:ea typeface="Montserrat"/>
                <a:cs typeface="Montserrat"/>
                <a:sym typeface="Montserrat"/>
              </a:defRPr>
            </a:lvl5pPr>
            <a:lvl6pPr indent="-304800" lvl="5" marL="2743200" rtl="0">
              <a:spcBef>
                <a:spcPts val="1600"/>
              </a:spcBef>
              <a:spcAft>
                <a:spcPts val="0"/>
              </a:spcAft>
              <a:buSzPts val="1200"/>
              <a:buFont typeface="Montserrat"/>
              <a:buChar char="■"/>
              <a:defRPr sz="1200">
                <a:latin typeface="Montserrat"/>
                <a:ea typeface="Montserrat"/>
                <a:cs typeface="Montserrat"/>
                <a:sym typeface="Montserrat"/>
              </a:defRPr>
            </a:lvl6pPr>
            <a:lvl7pPr indent="-304800" lvl="6" marL="3200400" rtl="0">
              <a:spcBef>
                <a:spcPts val="1600"/>
              </a:spcBef>
              <a:spcAft>
                <a:spcPts val="0"/>
              </a:spcAft>
              <a:buSzPts val="1200"/>
              <a:buFont typeface="Montserrat"/>
              <a:buChar char="●"/>
              <a:defRPr sz="1200">
                <a:latin typeface="Montserrat"/>
                <a:ea typeface="Montserrat"/>
                <a:cs typeface="Montserrat"/>
                <a:sym typeface="Montserrat"/>
              </a:defRPr>
            </a:lvl7pPr>
            <a:lvl8pPr indent="-304800" lvl="7" marL="3657600" rtl="0">
              <a:spcBef>
                <a:spcPts val="1600"/>
              </a:spcBef>
              <a:spcAft>
                <a:spcPts val="0"/>
              </a:spcAft>
              <a:buSzPts val="1200"/>
              <a:buFont typeface="Montserrat"/>
              <a:buChar char="○"/>
              <a:defRPr sz="1200">
                <a:latin typeface="Montserrat"/>
                <a:ea typeface="Montserrat"/>
                <a:cs typeface="Montserrat"/>
                <a:sym typeface="Montserrat"/>
              </a:defRPr>
            </a:lvl8pPr>
            <a:lvl9pPr indent="-304800" lvl="8" marL="4114800" rtl="0">
              <a:spcBef>
                <a:spcPts val="1600"/>
              </a:spcBef>
              <a:spcAft>
                <a:spcPts val="1600"/>
              </a:spcAft>
              <a:buSzPts val="1200"/>
              <a:buFont typeface="Montserrat"/>
              <a:buChar char="■"/>
              <a:defRPr sz="1200">
                <a:latin typeface="Montserrat"/>
                <a:ea typeface="Montserrat"/>
                <a:cs typeface="Montserrat"/>
                <a:sym typeface="Montserrat"/>
              </a:defRPr>
            </a:lvl9pPr>
          </a:lstStyle>
          <a:p/>
        </p:txBody>
      </p:sp>
      <p:sp>
        <p:nvSpPr>
          <p:cNvPr id="256" name="Shape 256"/>
          <p:cNvSpPr txBox="1"/>
          <p:nvPr>
            <p:ph idx="3" type="body"/>
          </p:nvPr>
        </p:nvSpPr>
        <p:spPr>
          <a:xfrm>
            <a:off x="3256650" y="1459225"/>
            <a:ext cx="2630700" cy="3109500"/>
          </a:xfrm>
          <a:prstGeom prst="rect">
            <a:avLst/>
          </a:prstGeom>
        </p:spPr>
        <p:txBody>
          <a:bodyPr anchorCtr="0" anchor="t" bIns="91425" lIns="91425" spcFirstLastPara="1" rIns="91425" wrap="square" tIns="91425"/>
          <a:lstStyle>
            <a:lvl1pPr indent="-317500" lvl="0" marL="457200" rtl="0">
              <a:spcBef>
                <a:spcPts val="0"/>
              </a:spcBef>
              <a:spcAft>
                <a:spcPts val="0"/>
              </a:spcAft>
              <a:buClr>
                <a:srgbClr val="212725"/>
              </a:buClr>
              <a:buSzPts val="1400"/>
              <a:buFont typeface="Montserrat"/>
              <a:buChar char="●"/>
              <a:defRPr sz="1400">
                <a:solidFill>
                  <a:srgbClr val="212725"/>
                </a:solidFill>
                <a:latin typeface="Montserrat"/>
                <a:ea typeface="Montserrat"/>
                <a:cs typeface="Montserrat"/>
                <a:sym typeface="Montserrat"/>
              </a:defRPr>
            </a:lvl1pPr>
            <a:lvl2pPr indent="-304800" lvl="1" marL="914400" rtl="0">
              <a:spcBef>
                <a:spcPts val="1600"/>
              </a:spcBef>
              <a:spcAft>
                <a:spcPts val="0"/>
              </a:spcAft>
              <a:buSzPts val="1200"/>
              <a:buFont typeface="Montserrat"/>
              <a:buChar char="○"/>
              <a:defRPr sz="1200">
                <a:latin typeface="Montserrat"/>
                <a:ea typeface="Montserrat"/>
                <a:cs typeface="Montserrat"/>
                <a:sym typeface="Montserrat"/>
              </a:defRPr>
            </a:lvl2pPr>
            <a:lvl3pPr indent="-304800" lvl="2" marL="1371600" rtl="0">
              <a:spcBef>
                <a:spcPts val="1600"/>
              </a:spcBef>
              <a:spcAft>
                <a:spcPts val="0"/>
              </a:spcAft>
              <a:buSzPts val="1200"/>
              <a:buFont typeface="Montserrat"/>
              <a:buChar char="■"/>
              <a:defRPr sz="1200">
                <a:latin typeface="Montserrat"/>
                <a:ea typeface="Montserrat"/>
                <a:cs typeface="Montserrat"/>
                <a:sym typeface="Montserrat"/>
              </a:defRPr>
            </a:lvl3pPr>
            <a:lvl4pPr indent="-304800" lvl="3" marL="1828800" rtl="0">
              <a:spcBef>
                <a:spcPts val="1600"/>
              </a:spcBef>
              <a:spcAft>
                <a:spcPts val="0"/>
              </a:spcAft>
              <a:buSzPts val="1200"/>
              <a:buFont typeface="Montserrat"/>
              <a:buChar char="●"/>
              <a:defRPr sz="1200">
                <a:latin typeface="Montserrat"/>
                <a:ea typeface="Montserrat"/>
                <a:cs typeface="Montserrat"/>
                <a:sym typeface="Montserrat"/>
              </a:defRPr>
            </a:lvl4pPr>
            <a:lvl5pPr indent="-304800" lvl="4" marL="2286000" rtl="0">
              <a:spcBef>
                <a:spcPts val="1600"/>
              </a:spcBef>
              <a:spcAft>
                <a:spcPts val="0"/>
              </a:spcAft>
              <a:buSzPts val="1200"/>
              <a:buFont typeface="Montserrat"/>
              <a:buChar char="○"/>
              <a:defRPr sz="1200">
                <a:latin typeface="Montserrat"/>
                <a:ea typeface="Montserrat"/>
                <a:cs typeface="Montserrat"/>
                <a:sym typeface="Montserrat"/>
              </a:defRPr>
            </a:lvl5pPr>
            <a:lvl6pPr indent="-304800" lvl="5" marL="2743200" rtl="0">
              <a:spcBef>
                <a:spcPts val="1600"/>
              </a:spcBef>
              <a:spcAft>
                <a:spcPts val="0"/>
              </a:spcAft>
              <a:buSzPts val="1200"/>
              <a:buFont typeface="Montserrat"/>
              <a:buChar char="■"/>
              <a:defRPr sz="1200">
                <a:latin typeface="Montserrat"/>
                <a:ea typeface="Montserrat"/>
                <a:cs typeface="Montserrat"/>
                <a:sym typeface="Montserrat"/>
              </a:defRPr>
            </a:lvl6pPr>
            <a:lvl7pPr indent="-304800" lvl="6" marL="3200400" rtl="0">
              <a:spcBef>
                <a:spcPts val="1600"/>
              </a:spcBef>
              <a:spcAft>
                <a:spcPts val="0"/>
              </a:spcAft>
              <a:buSzPts val="1200"/>
              <a:buFont typeface="Montserrat"/>
              <a:buChar char="●"/>
              <a:defRPr sz="1200">
                <a:latin typeface="Montserrat"/>
                <a:ea typeface="Montserrat"/>
                <a:cs typeface="Montserrat"/>
                <a:sym typeface="Montserrat"/>
              </a:defRPr>
            </a:lvl7pPr>
            <a:lvl8pPr indent="-304800" lvl="7" marL="3657600" rtl="0">
              <a:spcBef>
                <a:spcPts val="1600"/>
              </a:spcBef>
              <a:spcAft>
                <a:spcPts val="0"/>
              </a:spcAft>
              <a:buSzPts val="1200"/>
              <a:buFont typeface="Montserrat"/>
              <a:buChar char="○"/>
              <a:defRPr sz="1200">
                <a:latin typeface="Montserrat"/>
                <a:ea typeface="Montserrat"/>
                <a:cs typeface="Montserrat"/>
                <a:sym typeface="Montserrat"/>
              </a:defRPr>
            </a:lvl8pPr>
            <a:lvl9pPr indent="-304800" lvl="8" marL="4114800" rtl="0">
              <a:spcBef>
                <a:spcPts val="1600"/>
              </a:spcBef>
              <a:spcAft>
                <a:spcPts val="1600"/>
              </a:spcAft>
              <a:buSzPts val="1200"/>
              <a:buFont typeface="Montserrat"/>
              <a:buChar char="■"/>
              <a:defRPr sz="1200">
                <a:latin typeface="Montserrat"/>
                <a:ea typeface="Montserrat"/>
                <a:cs typeface="Montserrat"/>
                <a:sym typeface="Montserrat"/>
              </a:defRPr>
            </a:lvl9pPr>
          </a:lstStyle>
          <a:p/>
        </p:txBody>
      </p:sp>
      <p:sp>
        <p:nvSpPr>
          <p:cNvPr id="257" name="Shape 257"/>
          <p:cNvSpPr txBox="1"/>
          <p:nvPr>
            <p:ph idx="4" type="body"/>
          </p:nvPr>
        </p:nvSpPr>
        <p:spPr>
          <a:xfrm>
            <a:off x="269700" y="4663225"/>
            <a:ext cx="5953500" cy="215700"/>
          </a:xfrm>
          <a:prstGeom prst="rect">
            <a:avLst/>
          </a:prstGeom>
        </p:spPr>
        <p:txBody>
          <a:bodyPr anchorCtr="0" anchor="ctr" bIns="91425" lIns="91425" spcFirstLastPara="1" rIns="91425" wrap="square" tIns="91425"/>
          <a:lstStyle>
            <a:lvl1pPr indent="-304800" lvl="0" marL="457200" rtl="0">
              <a:lnSpc>
                <a:spcPct val="100000"/>
              </a:lnSpc>
              <a:spcBef>
                <a:spcPts val="0"/>
              </a:spcBef>
              <a:spcAft>
                <a:spcPts val="0"/>
              </a:spcAft>
              <a:buClr>
                <a:srgbClr val="741BDA"/>
              </a:buClr>
              <a:buSzPts val="1200"/>
              <a:buFont typeface="Montserrat Medium"/>
              <a:buChar char="●"/>
              <a:defRPr sz="1200">
                <a:solidFill>
                  <a:srgbClr val="741BDA"/>
                </a:solidFill>
                <a:latin typeface="Montserrat Medium"/>
                <a:ea typeface="Montserrat Medium"/>
                <a:cs typeface="Montserrat Medium"/>
                <a:sym typeface="Montserrat Medium"/>
              </a:defRPr>
            </a:lvl1pPr>
            <a:lvl2pPr indent="-317500" lvl="1" marL="914400" rtl="0">
              <a:lnSpc>
                <a:spcPct val="100000"/>
              </a:lnSpc>
              <a:spcBef>
                <a:spcPts val="0"/>
              </a:spcBef>
              <a:spcAft>
                <a:spcPts val="0"/>
              </a:spcAft>
              <a:buClr>
                <a:srgbClr val="741BDA"/>
              </a:buClr>
              <a:buSzPts val="1400"/>
              <a:buChar char="○"/>
              <a:defRPr>
                <a:solidFill>
                  <a:srgbClr val="741BDA"/>
                </a:solidFill>
              </a:defRPr>
            </a:lvl2pPr>
            <a:lvl3pPr indent="-317500" lvl="2" marL="1371600" rtl="0">
              <a:lnSpc>
                <a:spcPct val="100000"/>
              </a:lnSpc>
              <a:spcBef>
                <a:spcPts val="0"/>
              </a:spcBef>
              <a:spcAft>
                <a:spcPts val="0"/>
              </a:spcAft>
              <a:buClr>
                <a:srgbClr val="741BDA"/>
              </a:buClr>
              <a:buSzPts val="1400"/>
              <a:buChar char="■"/>
              <a:defRPr>
                <a:solidFill>
                  <a:srgbClr val="741BDA"/>
                </a:solidFill>
              </a:defRPr>
            </a:lvl3pPr>
            <a:lvl4pPr indent="-317500" lvl="3" marL="1828800" rtl="0">
              <a:lnSpc>
                <a:spcPct val="100000"/>
              </a:lnSpc>
              <a:spcBef>
                <a:spcPts val="0"/>
              </a:spcBef>
              <a:spcAft>
                <a:spcPts val="0"/>
              </a:spcAft>
              <a:buClr>
                <a:srgbClr val="741BDA"/>
              </a:buClr>
              <a:buSzPts val="1400"/>
              <a:buChar char="●"/>
              <a:defRPr>
                <a:solidFill>
                  <a:srgbClr val="741BDA"/>
                </a:solidFill>
              </a:defRPr>
            </a:lvl4pPr>
            <a:lvl5pPr indent="-317500" lvl="4" marL="2286000" rtl="0">
              <a:lnSpc>
                <a:spcPct val="100000"/>
              </a:lnSpc>
              <a:spcBef>
                <a:spcPts val="0"/>
              </a:spcBef>
              <a:spcAft>
                <a:spcPts val="0"/>
              </a:spcAft>
              <a:buClr>
                <a:srgbClr val="741BDA"/>
              </a:buClr>
              <a:buSzPts val="1400"/>
              <a:buChar char="○"/>
              <a:defRPr>
                <a:solidFill>
                  <a:srgbClr val="741BDA"/>
                </a:solidFill>
              </a:defRPr>
            </a:lvl5pPr>
            <a:lvl6pPr indent="-317500" lvl="5" marL="2743200" rtl="0">
              <a:lnSpc>
                <a:spcPct val="100000"/>
              </a:lnSpc>
              <a:spcBef>
                <a:spcPts val="0"/>
              </a:spcBef>
              <a:spcAft>
                <a:spcPts val="0"/>
              </a:spcAft>
              <a:buClr>
                <a:srgbClr val="741BDA"/>
              </a:buClr>
              <a:buSzPts val="1400"/>
              <a:buChar char="■"/>
              <a:defRPr>
                <a:solidFill>
                  <a:srgbClr val="741BDA"/>
                </a:solidFill>
              </a:defRPr>
            </a:lvl6pPr>
            <a:lvl7pPr indent="-317500" lvl="6" marL="3200400" rtl="0">
              <a:lnSpc>
                <a:spcPct val="100000"/>
              </a:lnSpc>
              <a:spcBef>
                <a:spcPts val="0"/>
              </a:spcBef>
              <a:spcAft>
                <a:spcPts val="0"/>
              </a:spcAft>
              <a:buClr>
                <a:srgbClr val="741BDA"/>
              </a:buClr>
              <a:buSzPts val="1400"/>
              <a:buChar char="●"/>
              <a:defRPr>
                <a:solidFill>
                  <a:srgbClr val="741BDA"/>
                </a:solidFill>
              </a:defRPr>
            </a:lvl7pPr>
            <a:lvl8pPr indent="-317500" lvl="7" marL="3657600" rtl="0">
              <a:lnSpc>
                <a:spcPct val="100000"/>
              </a:lnSpc>
              <a:spcBef>
                <a:spcPts val="0"/>
              </a:spcBef>
              <a:spcAft>
                <a:spcPts val="0"/>
              </a:spcAft>
              <a:buClr>
                <a:srgbClr val="741BDA"/>
              </a:buClr>
              <a:buSzPts val="1400"/>
              <a:buChar char="○"/>
              <a:defRPr>
                <a:solidFill>
                  <a:srgbClr val="741BDA"/>
                </a:solidFill>
              </a:defRPr>
            </a:lvl8pPr>
            <a:lvl9pPr indent="-317500" lvl="8" marL="4114800" rtl="0">
              <a:lnSpc>
                <a:spcPct val="100000"/>
              </a:lnSpc>
              <a:spcBef>
                <a:spcPts val="0"/>
              </a:spcBef>
              <a:spcAft>
                <a:spcPts val="0"/>
              </a:spcAft>
              <a:buClr>
                <a:srgbClr val="741BDA"/>
              </a:buClr>
              <a:buSzPts val="1400"/>
              <a:buChar char="■"/>
              <a:defRPr>
                <a:solidFill>
                  <a:srgbClr val="741BDA"/>
                </a:solidFil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break">
  <p:cSld name="MAIN_POINT">
    <p:bg>
      <p:bgPr>
        <a:solidFill>
          <a:srgbClr val="741BDA"/>
        </a:solidFill>
      </p:bgPr>
    </p:bg>
    <p:spTree>
      <p:nvGrpSpPr>
        <p:cNvPr id="258" name="Shape 258"/>
        <p:cNvGrpSpPr/>
        <p:nvPr/>
      </p:nvGrpSpPr>
      <p:grpSpPr>
        <a:xfrm>
          <a:off x="0" y="0"/>
          <a:ext cx="0" cy="0"/>
          <a:chOff x="0" y="0"/>
          <a:chExt cx="0" cy="0"/>
        </a:xfrm>
      </p:grpSpPr>
      <p:sp>
        <p:nvSpPr>
          <p:cNvPr id="259" name="Shape 259"/>
          <p:cNvSpPr txBox="1"/>
          <p:nvPr>
            <p:ph type="title"/>
          </p:nvPr>
        </p:nvSpPr>
        <p:spPr>
          <a:xfrm>
            <a:off x="490250" y="450150"/>
            <a:ext cx="8019300" cy="4090800"/>
          </a:xfrm>
          <a:prstGeom prst="rect">
            <a:avLst/>
          </a:prstGeom>
        </p:spPr>
        <p:txBody>
          <a:bodyPr anchorCtr="0" anchor="ctr" bIns="91425" lIns="91425" spcFirstLastPara="1" rIns="91425" wrap="square" tIns="91425"/>
          <a:lstStyle>
            <a:lvl1pPr lvl="0" rtl="0" algn="ctr">
              <a:spcBef>
                <a:spcPts val="0"/>
              </a:spcBef>
              <a:spcAft>
                <a:spcPts val="0"/>
              </a:spcAft>
              <a:buClr>
                <a:srgbClr val="FFFFFF"/>
              </a:buClr>
              <a:buSzPts val="6000"/>
              <a:buFont typeface="Montserrat"/>
              <a:buNone/>
              <a:defRPr b="1" sz="6000">
                <a:solidFill>
                  <a:srgbClr val="FFFFFF"/>
                </a:solidFill>
                <a:latin typeface="Montserrat"/>
                <a:ea typeface="Montserrat"/>
                <a:cs typeface="Montserrat"/>
                <a:sym typeface="Montserrat"/>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60" name="Shape 26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mall break">
  <p:cSld name="MAIN_POINT_1">
    <p:bg>
      <p:bgPr>
        <a:solidFill>
          <a:srgbClr val="2DCCD3"/>
        </a:solidFill>
      </p:bgPr>
    </p:bg>
    <p:spTree>
      <p:nvGrpSpPr>
        <p:cNvPr id="261" name="Shape 261"/>
        <p:cNvGrpSpPr/>
        <p:nvPr/>
      </p:nvGrpSpPr>
      <p:grpSpPr>
        <a:xfrm>
          <a:off x="0" y="0"/>
          <a:ext cx="0" cy="0"/>
          <a:chOff x="0" y="0"/>
          <a:chExt cx="0" cy="0"/>
        </a:xfrm>
      </p:grpSpPr>
      <p:sp>
        <p:nvSpPr>
          <p:cNvPr id="262" name="Shape 262"/>
          <p:cNvSpPr txBox="1"/>
          <p:nvPr>
            <p:ph type="title"/>
          </p:nvPr>
        </p:nvSpPr>
        <p:spPr>
          <a:xfrm>
            <a:off x="490250" y="450150"/>
            <a:ext cx="8019300" cy="4090800"/>
          </a:xfrm>
          <a:prstGeom prst="rect">
            <a:avLst/>
          </a:prstGeom>
        </p:spPr>
        <p:txBody>
          <a:bodyPr anchorCtr="0" anchor="ctr" bIns="91425" lIns="91425" spcFirstLastPara="1" rIns="91425" wrap="square" tIns="91425"/>
          <a:lstStyle>
            <a:lvl1pPr lvl="0" rtl="0" algn="ctr">
              <a:spcBef>
                <a:spcPts val="0"/>
              </a:spcBef>
              <a:spcAft>
                <a:spcPts val="0"/>
              </a:spcAft>
              <a:buClr>
                <a:srgbClr val="FFFFFF"/>
              </a:buClr>
              <a:buSzPts val="2400"/>
              <a:buFont typeface="Montserrat"/>
              <a:buNone/>
              <a:defRPr b="1" sz="2400">
                <a:solidFill>
                  <a:srgbClr val="FFFFFF"/>
                </a:solidFill>
                <a:latin typeface="Montserrat"/>
                <a:ea typeface="Montserrat"/>
                <a:cs typeface="Montserrat"/>
                <a:sym typeface="Montserrat"/>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63" name="Shape 26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and image slide">
  <p:cSld name="SECTION_TITLE_AND_DESCRIPTION_1">
    <p:spTree>
      <p:nvGrpSpPr>
        <p:cNvPr id="264" name="Shape 264"/>
        <p:cNvGrpSpPr/>
        <p:nvPr/>
      </p:nvGrpSpPr>
      <p:grpSpPr>
        <a:xfrm>
          <a:off x="0" y="0"/>
          <a:ext cx="0" cy="0"/>
          <a:chOff x="0" y="0"/>
          <a:chExt cx="0" cy="0"/>
        </a:xfrm>
      </p:grpSpPr>
      <p:sp>
        <p:nvSpPr>
          <p:cNvPr id="265" name="Shape 265"/>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6" name="Shape 26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
        <p:nvSpPr>
          <p:cNvPr id="267" name="Shape 267"/>
          <p:cNvSpPr txBox="1"/>
          <p:nvPr>
            <p:ph type="title"/>
          </p:nvPr>
        </p:nvSpPr>
        <p:spPr>
          <a:xfrm>
            <a:off x="311700" y="445025"/>
            <a:ext cx="3837000" cy="1030200"/>
          </a:xfrm>
          <a:prstGeom prst="rect">
            <a:avLst/>
          </a:prstGeom>
        </p:spPr>
        <p:txBody>
          <a:bodyPr anchorCtr="0" anchor="t" bIns="91425" lIns="91425" spcFirstLastPara="1" rIns="91425" wrap="square" tIns="91425"/>
          <a:lstStyle>
            <a:lvl1pPr lvl="0" rtl="0">
              <a:spcBef>
                <a:spcPts val="0"/>
              </a:spcBef>
              <a:spcAft>
                <a:spcPts val="0"/>
              </a:spcAft>
              <a:buClr>
                <a:srgbClr val="741BDA"/>
              </a:buClr>
              <a:buSzPts val="2800"/>
              <a:buFont typeface="Montserrat"/>
              <a:buNone/>
              <a:defRPr b="1">
                <a:solidFill>
                  <a:srgbClr val="741BDA"/>
                </a:solidFill>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8" name="Shape 268"/>
          <p:cNvSpPr txBox="1"/>
          <p:nvPr>
            <p:ph idx="1" type="body"/>
          </p:nvPr>
        </p:nvSpPr>
        <p:spPr>
          <a:xfrm>
            <a:off x="311700" y="1790625"/>
            <a:ext cx="3680700" cy="2778000"/>
          </a:xfrm>
          <a:prstGeom prst="rect">
            <a:avLst/>
          </a:prstGeom>
        </p:spPr>
        <p:txBody>
          <a:bodyPr anchorCtr="0" anchor="t" bIns="91425" lIns="91425" spcFirstLastPara="1" rIns="91425" wrap="square" tIns="91425"/>
          <a:lstStyle>
            <a:lvl1pPr indent="-317500" lvl="0" marL="457200" rtl="0">
              <a:spcBef>
                <a:spcPts val="0"/>
              </a:spcBef>
              <a:spcAft>
                <a:spcPts val="0"/>
              </a:spcAft>
              <a:buClr>
                <a:srgbClr val="212725"/>
              </a:buClr>
              <a:buSzPts val="1400"/>
              <a:buFont typeface="Montserrat"/>
              <a:buChar char="●"/>
              <a:defRPr sz="1400">
                <a:solidFill>
                  <a:srgbClr val="212725"/>
                </a:solidFill>
                <a:latin typeface="Montserrat"/>
                <a:ea typeface="Montserrat"/>
                <a:cs typeface="Montserrat"/>
                <a:sym typeface="Montserrat"/>
              </a:defRPr>
            </a:lvl1pPr>
            <a:lvl2pPr indent="-304800" lvl="1" marL="914400" rtl="0">
              <a:spcBef>
                <a:spcPts val="1600"/>
              </a:spcBef>
              <a:spcAft>
                <a:spcPts val="0"/>
              </a:spcAft>
              <a:buSzPts val="1200"/>
              <a:buFont typeface="Montserrat"/>
              <a:buChar char="○"/>
              <a:defRPr sz="1200">
                <a:latin typeface="Montserrat"/>
                <a:ea typeface="Montserrat"/>
                <a:cs typeface="Montserrat"/>
                <a:sym typeface="Montserrat"/>
              </a:defRPr>
            </a:lvl2pPr>
            <a:lvl3pPr indent="-304800" lvl="2" marL="1371600" rtl="0">
              <a:spcBef>
                <a:spcPts val="1600"/>
              </a:spcBef>
              <a:spcAft>
                <a:spcPts val="0"/>
              </a:spcAft>
              <a:buSzPts val="1200"/>
              <a:buFont typeface="Montserrat"/>
              <a:buChar char="■"/>
              <a:defRPr sz="1200">
                <a:latin typeface="Montserrat"/>
                <a:ea typeface="Montserrat"/>
                <a:cs typeface="Montserrat"/>
                <a:sym typeface="Montserrat"/>
              </a:defRPr>
            </a:lvl3pPr>
            <a:lvl4pPr indent="-304800" lvl="3" marL="1828800" rtl="0">
              <a:spcBef>
                <a:spcPts val="1600"/>
              </a:spcBef>
              <a:spcAft>
                <a:spcPts val="0"/>
              </a:spcAft>
              <a:buSzPts val="1200"/>
              <a:buFont typeface="Montserrat"/>
              <a:buChar char="●"/>
              <a:defRPr sz="1200">
                <a:latin typeface="Montserrat"/>
                <a:ea typeface="Montserrat"/>
                <a:cs typeface="Montserrat"/>
                <a:sym typeface="Montserrat"/>
              </a:defRPr>
            </a:lvl4pPr>
            <a:lvl5pPr indent="-304800" lvl="4" marL="2286000" rtl="0">
              <a:spcBef>
                <a:spcPts val="1600"/>
              </a:spcBef>
              <a:spcAft>
                <a:spcPts val="0"/>
              </a:spcAft>
              <a:buSzPts val="1200"/>
              <a:buFont typeface="Montserrat"/>
              <a:buChar char="○"/>
              <a:defRPr sz="1200">
                <a:latin typeface="Montserrat"/>
                <a:ea typeface="Montserrat"/>
                <a:cs typeface="Montserrat"/>
                <a:sym typeface="Montserrat"/>
              </a:defRPr>
            </a:lvl5pPr>
            <a:lvl6pPr indent="-304800" lvl="5" marL="2743200" rtl="0">
              <a:spcBef>
                <a:spcPts val="1600"/>
              </a:spcBef>
              <a:spcAft>
                <a:spcPts val="0"/>
              </a:spcAft>
              <a:buSzPts val="1200"/>
              <a:buFont typeface="Montserrat"/>
              <a:buChar char="■"/>
              <a:defRPr sz="1200">
                <a:latin typeface="Montserrat"/>
                <a:ea typeface="Montserrat"/>
                <a:cs typeface="Montserrat"/>
                <a:sym typeface="Montserrat"/>
              </a:defRPr>
            </a:lvl6pPr>
            <a:lvl7pPr indent="-304800" lvl="6" marL="3200400" rtl="0">
              <a:spcBef>
                <a:spcPts val="1600"/>
              </a:spcBef>
              <a:spcAft>
                <a:spcPts val="0"/>
              </a:spcAft>
              <a:buSzPts val="1200"/>
              <a:buFont typeface="Montserrat"/>
              <a:buChar char="●"/>
              <a:defRPr sz="1200">
                <a:latin typeface="Montserrat"/>
                <a:ea typeface="Montserrat"/>
                <a:cs typeface="Montserrat"/>
                <a:sym typeface="Montserrat"/>
              </a:defRPr>
            </a:lvl7pPr>
            <a:lvl8pPr indent="-304800" lvl="7" marL="3657600" rtl="0">
              <a:spcBef>
                <a:spcPts val="1600"/>
              </a:spcBef>
              <a:spcAft>
                <a:spcPts val="0"/>
              </a:spcAft>
              <a:buSzPts val="1200"/>
              <a:buFont typeface="Montserrat"/>
              <a:buChar char="○"/>
              <a:defRPr sz="1200">
                <a:latin typeface="Montserrat"/>
                <a:ea typeface="Montserrat"/>
                <a:cs typeface="Montserrat"/>
                <a:sym typeface="Montserrat"/>
              </a:defRPr>
            </a:lvl8pPr>
            <a:lvl9pPr indent="-304800" lvl="8" marL="4114800" rtl="0">
              <a:spcBef>
                <a:spcPts val="1600"/>
              </a:spcBef>
              <a:spcAft>
                <a:spcPts val="1600"/>
              </a:spcAft>
              <a:buSzPts val="1200"/>
              <a:buFont typeface="Montserrat"/>
              <a:buChar char="■"/>
              <a:defRPr sz="1200">
                <a:latin typeface="Montserrat"/>
                <a:ea typeface="Montserrat"/>
                <a:cs typeface="Montserrat"/>
                <a:sym typeface="Montserrat"/>
              </a:defRPr>
            </a:lvl9pPr>
          </a:lstStyle>
          <a:p/>
        </p:txBody>
      </p:sp>
      <p:sp>
        <p:nvSpPr>
          <p:cNvPr id="269" name="Shape 269"/>
          <p:cNvSpPr txBox="1"/>
          <p:nvPr>
            <p:ph idx="2" type="body"/>
          </p:nvPr>
        </p:nvSpPr>
        <p:spPr>
          <a:xfrm>
            <a:off x="269700" y="4663225"/>
            <a:ext cx="5953500" cy="215700"/>
          </a:xfrm>
          <a:prstGeom prst="rect">
            <a:avLst/>
          </a:prstGeom>
        </p:spPr>
        <p:txBody>
          <a:bodyPr anchorCtr="0" anchor="ctr" bIns="91425" lIns="91425" spcFirstLastPara="1" rIns="91425" wrap="square" tIns="91425"/>
          <a:lstStyle>
            <a:lvl1pPr indent="-304800" lvl="0" marL="457200" rtl="0">
              <a:lnSpc>
                <a:spcPct val="100000"/>
              </a:lnSpc>
              <a:spcBef>
                <a:spcPts val="0"/>
              </a:spcBef>
              <a:spcAft>
                <a:spcPts val="0"/>
              </a:spcAft>
              <a:buClr>
                <a:srgbClr val="741BDA"/>
              </a:buClr>
              <a:buSzPts val="1200"/>
              <a:buFont typeface="Montserrat Medium"/>
              <a:buChar char="●"/>
              <a:defRPr sz="1200">
                <a:solidFill>
                  <a:srgbClr val="741BDA"/>
                </a:solidFill>
                <a:latin typeface="Montserrat Medium"/>
                <a:ea typeface="Montserrat Medium"/>
                <a:cs typeface="Montserrat Medium"/>
                <a:sym typeface="Montserrat Medium"/>
              </a:defRPr>
            </a:lvl1pPr>
            <a:lvl2pPr indent="-317500" lvl="1" marL="914400" rtl="0">
              <a:lnSpc>
                <a:spcPct val="100000"/>
              </a:lnSpc>
              <a:spcBef>
                <a:spcPts val="0"/>
              </a:spcBef>
              <a:spcAft>
                <a:spcPts val="0"/>
              </a:spcAft>
              <a:buClr>
                <a:srgbClr val="741BDA"/>
              </a:buClr>
              <a:buSzPts val="1400"/>
              <a:buFont typeface="Montserrat Medium"/>
              <a:buChar char="○"/>
              <a:defRPr>
                <a:solidFill>
                  <a:srgbClr val="741BDA"/>
                </a:solidFill>
                <a:latin typeface="Montserrat Medium"/>
                <a:ea typeface="Montserrat Medium"/>
                <a:cs typeface="Montserrat Medium"/>
                <a:sym typeface="Montserrat Medium"/>
              </a:defRPr>
            </a:lvl2pPr>
            <a:lvl3pPr indent="-317500" lvl="2" marL="1371600" rtl="0">
              <a:lnSpc>
                <a:spcPct val="100000"/>
              </a:lnSpc>
              <a:spcBef>
                <a:spcPts val="0"/>
              </a:spcBef>
              <a:spcAft>
                <a:spcPts val="0"/>
              </a:spcAft>
              <a:buClr>
                <a:srgbClr val="741BDA"/>
              </a:buClr>
              <a:buSzPts val="1400"/>
              <a:buFont typeface="Montserrat Medium"/>
              <a:buChar char="■"/>
              <a:defRPr>
                <a:solidFill>
                  <a:srgbClr val="741BDA"/>
                </a:solidFill>
                <a:latin typeface="Montserrat Medium"/>
                <a:ea typeface="Montserrat Medium"/>
                <a:cs typeface="Montserrat Medium"/>
                <a:sym typeface="Montserrat Medium"/>
              </a:defRPr>
            </a:lvl3pPr>
            <a:lvl4pPr indent="-317500" lvl="3" marL="1828800" rtl="0">
              <a:lnSpc>
                <a:spcPct val="100000"/>
              </a:lnSpc>
              <a:spcBef>
                <a:spcPts val="0"/>
              </a:spcBef>
              <a:spcAft>
                <a:spcPts val="0"/>
              </a:spcAft>
              <a:buClr>
                <a:srgbClr val="741BDA"/>
              </a:buClr>
              <a:buSzPts val="1400"/>
              <a:buFont typeface="Montserrat Medium"/>
              <a:buChar char="●"/>
              <a:defRPr>
                <a:solidFill>
                  <a:srgbClr val="741BDA"/>
                </a:solidFill>
                <a:latin typeface="Montserrat Medium"/>
                <a:ea typeface="Montserrat Medium"/>
                <a:cs typeface="Montserrat Medium"/>
                <a:sym typeface="Montserrat Medium"/>
              </a:defRPr>
            </a:lvl4pPr>
            <a:lvl5pPr indent="-317500" lvl="4" marL="2286000" rtl="0">
              <a:lnSpc>
                <a:spcPct val="100000"/>
              </a:lnSpc>
              <a:spcBef>
                <a:spcPts val="0"/>
              </a:spcBef>
              <a:spcAft>
                <a:spcPts val="0"/>
              </a:spcAft>
              <a:buClr>
                <a:srgbClr val="741BDA"/>
              </a:buClr>
              <a:buSzPts val="1400"/>
              <a:buFont typeface="Montserrat Medium"/>
              <a:buChar char="○"/>
              <a:defRPr>
                <a:solidFill>
                  <a:srgbClr val="741BDA"/>
                </a:solidFill>
                <a:latin typeface="Montserrat Medium"/>
                <a:ea typeface="Montserrat Medium"/>
                <a:cs typeface="Montserrat Medium"/>
                <a:sym typeface="Montserrat Medium"/>
              </a:defRPr>
            </a:lvl5pPr>
            <a:lvl6pPr indent="-317500" lvl="5" marL="2743200" rtl="0">
              <a:lnSpc>
                <a:spcPct val="100000"/>
              </a:lnSpc>
              <a:spcBef>
                <a:spcPts val="0"/>
              </a:spcBef>
              <a:spcAft>
                <a:spcPts val="0"/>
              </a:spcAft>
              <a:buClr>
                <a:srgbClr val="741BDA"/>
              </a:buClr>
              <a:buSzPts val="1400"/>
              <a:buFont typeface="Montserrat Medium"/>
              <a:buChar char="■"/>
              <a:defRPr>
                <a:solidFill>
                  <a:srgbClr val="741BDA"/>
                </a:solidFill>
                <a:latin typeface="Montserrat Medium"/>
                <a:ea typeface="Montserrat Medium"/>
                <a:cs typeface="Montserrat Medium"/>
                <a:sym typeface="Montserrat Medium"/>
              </a:defRPr>
            </a:lvl6pPr>
            <a:lvl7pPr indent="-317500" lvl="6" marL="3200400" rtl="0">
              <a:lnSpc>
                <a:spcPct val="100000"/>
              </a:lnSpc>
              <a:spcBef>
                <a:spcPts val="0"/>
              </a:spcBef>
              <a:spcAft>
                <a:spcPts val="0"/>
              </a:spcAft>
              <a:buClr>
                <a:srgbClr val="741BDA"/>
              </a:buClr>
              <a:buSzPts val="1400"/>
              <a:buFont typeface="Montserrat Medium"/>
              <a:buChar char="●"/>
              <a:defRPr>
                <a:solidFill>
                  <a:srgbClr val="741BDA"/>
                </a:solidFill>
                <a:latin typeface="Montserrat Medium"/>
                <a:ea typeface="Montserrat Medium"/>
                <a:cs typeface="Montserrat Medium"/>
                <a:sym typeface="Montserrat Medium"/>
              </a:defRPr>
            </a:lvl7pPr>
            <a:lvl8pPr indent="-317500" lvl="7" marL="3657600" rtl="0">
              <a:lnSpc>
                <a:spcPct val="100000"/>
              </a:lnSpc>
              <a:spcBef>
                <a:spcPts val="0"/>
              </a:spcBef>
              <a:spcAft>
                <a:spcPts val="0"/>
              </a:spcAft>
              <a:buClr>
                <a:srgbClr val="741BDA"/>
              </a:buClr>
              <a:buSzPts val="1400"/>
              <a:buFont typeface="Montserrat Medium"/>
              <a:buChar char="○"/>
              <a:defRPr>
                <a:solidFill>
                  <a:srgbClr val="741BDA"/>
                </a:solidFill>
                <a:latin typeface="Montserrat Medium"/>
                <a:ea typeface="Montserrat Medium"/>
                <a:cs typeface="Montserrat Medium"/>
                <a:sym typeface="Montserrat Medium"/>
              </a:defRPr>
            </a:lvl8pPr>
            <a:lvl9pPr indent="-317500" lvl="8" marL="4114800" rtl="0">
              <a:lnSpc>
                <a:spcPct val="100000"/>
              </a:lnSpc>
              <a:spcBef>
                <a:spcPts val="0"/>
              </a:spcBef>
              <a:spcAft>
                <a:spcPts val="0"/>
              </a:spcAft>
              <a:buClr>
                <a:srgbClr val="741BDA"/>
              </a:buClr>
              <a:buSzPts val="1400"/>
              <a:buFont typeface="Montserrat Medium"/>
              <a:buChar char="■"/>
              <a:defRPr>
                <a:solidFill>
                  <a:srgbClr val="741BDA"/>
                </a:solidFill>
                <a:latin typeface="Montserrat Medium"/>
                <a:ea typeface="Montserrat Medium"/>
                <a:cs typeface="Montserrat Medium"/>
                <a:sym typeface="Montserrat Medium"/>
              </a:defRPr>
            </a:lvl9pPr>
          </a:lstStyle>
          <a:p/>
        </p:txBody>
      </p:sp>
      <p:sp>
        <p:nvSpPr>
          <p:cNvPr id="270" name="Shape 270"/>
          <p:cNvSpPr/>
          <p:nvPr/>
        </p:nvSpPr>
        <p:spPr>
          <a:xfrm>
            <a:off x="4052250" y="4587025"/>
            <a:ext cx="331583" cy="331583"/>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and text slide">
  <p:cSld name="SECTION_TITLE_AND_DESCRIPTION_1_1">
    <p:spTree>
      <p:nvGrpSpPr>
        <p:cNvPr id="271" name="Shape 271"/>
        <p:cNvGrpSpPr/>
        <p:nvPr/>
      </p:nvGrpSpPr>
      <p:grpSpPr>
        <a:xfrm>
          <a:off x="0" y="0"/>
          <a:ext cx="0" cy="0"/>
          <a:chOff x="0" y="0"/>
          <a:chExt cx="0" cy="0"/>
        </a:xfrm>
      </p:grpSpPr>
      <p:sp>
        <p:nvSpPr>
          <p:cNvPr id="272" name="Shape 272"/>
          <p:cNvSpPr/>
          <p:nvPr/>
        </p:nvSpPr>
        <p:spPr>
          <a:xfrm>
            <a:off x="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3" name="Shape 27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
        <p:nvSpPr>
          <p:cNvPr id="274" name="Shape 274"/>
          <p:cNvSpPr txBox="1"/>
          <p:nvPr>
            <p:ph type="title"/>
          </p:nvPr>
        </p:nvSpPr>
        <p:spPr>
          <a:xfrm>
            <a:off x="5007550" y="445025"/>
            <a:ext cx="3837000" cy="1030200"/>
          </a:xfrm>
          <a:prstGeom prst="rect">
            <a:avLst/>
          </a:prstGeom>
        </p:spPr>
        <p:txBody>
          <a:bodyPr anchorCtr="0" anchor="t" bIns="91425" lIns="91425" spcFirstLastPara="1" rIns="91425" wrap="square" tIns="91425"/>
          <a:lstStyle>
            <a:lvl1pPr lvl="0" rtl="0">
              <a:spcBef>
                <a:spcPts val="0"/>
              </a:spcBef>
              <a:spcAft>
                <a:spcPts val="0"/>
              </a:spcAft>
              <a:buClr>
                <a:srgbClr val="741BDA"/>
              </a:buClr>
              <a:buSzPts val="2800"/>
              <a:buFont typeface="Montserrat"/>
              <a:buNone/>
              <a:defRPr b="1">
                <a:solidFill>
                  <a:srgbClr val="741BDA"/>
                </a:solidFill>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5" name="Shape 275"/>
          <p:cNvSpPr txBox="1"/>
          <p:nvPr>
            <p:ph idx="1" type="body"/>
          </p:nvPr>
        </p:nvSpPr>
        <p:spPr>
          <a:xfrm>
            <a:off x="5007550" y="1790625"/>
            <a:ext cx="3680700" cy="2778000"/>
          </a:xfrm>
          <a:prstGeom prst="rect">
            <a:avLst/>
          </a:prstGeom>
        </p:spPr>
        <p:txBody>
          <a:bodyPr anchorCtr="0" anchor="t" bIns="91425" lIns="91425" spcFirstLastPara="1" rIns="91425" wrap="square" tIns="91425"/>
          <a:lstStyle>
            <a:lvl1pPr indent="-317500" lvl="0" marL="457200" rtl="0">
              <a:spcBef>
                <a:spcPts val="0"/>
              </a:spcBef>
              <a:spcAft>
                <a:spcPts val="0"/>
              </a:spcAft>
              <a:buClr>
                <a:srgbClr val="212725"/>
              </a:buClr>
              <a:buSzPts val="1400"/>
              <a:buFont typeface="Montserrat"/>
              <a:buChar char="●"/>
              <a:defRPr sz="1400">
                <a:solidFill>
                  <a:srgbClr val="212725"/>
                </a:solidFill>
                <a:latin typeface="Montserrat"/>
                <a:ea typeface="Montserrat"/>
                <a:cs typeface="Montserrat"/>
                <a:sym typeface="Montserrat"/>
              </a:defRPr>
            </a:lvl1pPr>
            <a:lvl2pPr indent="-304800" lvl="1" marL="914400" rtl="0">
              <a:spcBef>
                <a:spcPts val="1600"/>
              </a:spcBef>
              <a:spcAft>
                <a:spcPts val="0"/>
              </a:spcAft>
              <a:buSzPts val="1200"/>
              <a:buFont typeface="Montserrat"/>
              <a:buChar char="○"/>
              <a:defRPr sz="1200">
                <a:latin typeface="Montserrat"/>
                <a:ea typeface="Montserrat"/>
                <a:cs typeface="Montserrat"/>
                <a:sym typeface="Montserrat"/>
              </a:defRPr>
            </a:lvl2pPr>
            <a:lvl3pPr indent="-304800" lvl="2" marL="1371600" rtl="0">
              <a:spcBef>
                <a:spcPts val="1600"/>
              </a:spcBef>
              <a:spcAft>
                <a:spcPts val="0"/>
              </a:spcAft>
              <a:buSzPts val="1200"/>
              <a:buFont typeface="Montserrat"/>
              <a:buChar char="■"/>
              <a:defRPr sz="1200">
                <a:latin typeface="Montserrat"/>
                <a:ea typeface="Montserrat"/>
                <a:cs typeface="Montserrat"/>
                <a:sym typeface="Montserrat"/>
              </a:defRPr>
            </a:lvl3pPr>
            <a:lvl4pPr indent="-304800" lvl="3" marL="1828800" rtl="0">
              <a:spcBef>
                <a:spcPts val="1600"/>
              </a:spcBef>
              <a:spcAft>
                <a:spcPts val="0"/>
              </a:spcAft>
              <a:buSzPts val="1200"/>
              <a:buFont typeface="Montserrat"/>
              <a:buChar char="●"/>
              <a:defRPr sz="1200">
                <a:latin typeface="Montserrat"/>
                <a:ea typeface="Montserrat"/>
                <a:cs typeface="Montserrat"/>
                <a:sym typeface="Montserrat"/>
              </a:defRPr>
            </a:lvl4pPr>
            <a:lvl5pPr indent="-304800" lvl="4" marL="2286000" rtl="0">
              <a:spcBef>
                <a:spcPts val="1600"/>
              </a:spcBef>
              <a:spcAft>
                <a:spcPts val="0"/>
              </a:spcAft>
              <a:buSzPts val="1200"/>
              <a:buFont typeface="Montserrat"/>
              <a:buChar char="○"/>
              <a:defRPr sz="1200">
                <a:latin typeface="Montserrat"/>
                <a:ea typeface="Montserrat"/>
                <a:cs typeface="Montserrat"/>
                <a:sym typeface="Montserrat"/>
              </a:defRPr>
            </a:lvl5pPr>
            <a:lvl6pPr indent="-304800" lvl="5" marL="2743200" rtl="0">
              <a:spcBef>
                <a:spcPts val="1600"/>
              </a:spcBef>
              <a:spcAft>
                <a:spcPts val="0"/>
              </a:spcAft>
              <a:buSzPts val="1200"/>
              <a:buFont typeface="Montserrat"/>
              <a:buChar char="■"/>
              <a:defRPr sz="1200">
                <a:latin typeface="Montserrat"/>
                <a:ea typeface="Montserrat"/>
                <a:cs typeface="Montserrat"/>
                <a:sym typeface="Montserrat"/>
              </a:defRPr>
            </a:lvl6pPr>
            <a:lvl7pPr indent="-304800" lvl="6" marL="3200400" rtl="0">
              <a:spcBef>
                <a:spcPts val="1600"/>
              </a:spcBef>
              <a:spcAft>
                <a:spcPts val="0"/>
              </a:spcAft>
              <a:buSzPts val="1200"/>
              <a:buFont typeface="Montserrat"/>
              <a:buChar char="●"/>
              <a:defRPr sz="1200">
                <a:latin typeface="Montserrat"/>
                <a:ea typeface="Montserrat"/>
                <a:cs typeface="Montserrat"/>
                <a:sym typeface="Montserrat"/>
              </a:defRPr>
            </a:lvl7pPr>
            <a:lvl8pPr indent="-304800" lvl="7" marL="3657600" rtl="0">
              <a:spcBef>
                <a:spcPts val="1600"/>
              </a:spcBef>
              <a:spcAft>
                <a:spcPts val="0"/>
              </a:spcAft>
              <a:buSzPts val="1200"/>
              <a:buFont typeface="Montserrat"/>
              <a:buChar char="○"/>
              <a:defRPr sz="1200">
                <a:latin typeface="Montserrat"/>
                <a:ea typeface="Montserrat"/>
                <a:cs typeface="Montserrat"/>
                <a:sym typeface="Montserrat"/>
              </a:defRPr>
            </a:lvl8pPr>
            <a:lvl9pPr indent="-304800" lvl="8" marL="4114800" rtl="0">
              <a:spcBef>
                <a:spcPts val="1600"/>
              </a:spcBef>
              <a:spcAft>
                <a:spcPts val="1600"/>
              </a:spcAft>
              <a:buSzPts val="1200"/>
              <a:buFont typeface="Montserrat"/>
              <a:buChar char="■"/>
              <a:defRPr sz="1200">
                <a:latin typeface="Montserrat"/>
                <a:ea typeface="Montserrat"/>
                <a:cs typeface="Montserrat"/>
                <a:sym typeface="Montserrat"/>
              </a:defRPr>
            </a:lvl9pPr>
          </a:lstStyle>
          <a:p/>
        </p:txBody>
      </p:sp>
      <p:sp>
        <p:nvSpPr>
          <p:cNvPr id="276" name="Shape 276"/>
          <p:cNvSpPr txBox="1"/>
          <p:nvPr>
            <p:ph idx="2" type="body"/>
          </p:nvPr>
        </p:nvSpPr>
        <p:spPr>
          <a:xfrm>
            <a:off x="4965550" y="4663225"/>
            <a:ext cx="5953500" cy="215700"/>
          </a:xfrm>
          <a:prstGeom prst="rect">
            <a:avLst/>
          </a:prstGeom>
        </p:spPr>
        <p:txBody>
          <a:bodyPr anchorCtr="0" anchor="ctr" bIns="91425" lIns="91425" spcFirstLastPara="1" rIns="91425" wrap="square" tIns="91425"/>
          <a:lstStyle>
            <a:lvl1pPr indent="-304800" lvl="0" marL="457200" rtl="0">
              <a:lnSpc>
                <a:spcPct val="100000"/>
              </a:lnSpc>
              <a:spcBef>
                <a:spcPts val="0"/>
              </a:spcBef>
              <a:spcAft>
                <a:spcPts val="0"/>
              </a:spcAft>
              <a:buClr>
                <a:srgbClr val="741BDA"/>
              </a:buClr>
              <a:buSzPts val="1200"/>
              <a:buFont typeface="Montserrat Medium"/>
              <a:buChar char="●"/>
              <a:defRPr sz="1200">
                <a:solidFill>
                  <a:srgbClr val="741BDA"/>
                </a:solidFill>
                <a:latin typeface="Montserrat Medium"/>
                <a:ea typeface="Montserrat Medium"/>
                <a:cs typeface="Montserrat Medium"/>
                <a:sym typeface="Montserrat Medium"/>
              </a:defRPr>
            </a:lvl1pPr>
            <a:lvl2pPr indent="-317500" lvl="1" marL="914400" rtl="0">
              <a:lnSpc>
                <a:spcPct val="100000"/>
              </a:lnSpc>
              <a:spcBef>
                <a:spcPts val="0"/>
              </a:spcBef>
              <a:spcAft>
                <a:spcPts val="0"/>
              </a:spcAft>
              <a:buClr>
                <a:srgbClr val="741BDA"/>
              </a:buClr>
              <a:buSzPts val="1400"/>
              <a:buFont typeface="Montserrat Medium"/>
              <a:buChar char="○"/>
              <a:defRPr>
                <a:solidFill>
                  <a:srgbClr val="741BDA"/>
                </a:solidFill>
                <a:latin typeface="Montserrat Medium"/>
                <a:ea typeface="Montserrat Medium"/>
                <a:cs typeface="Montserrat Medium"/>
                <a:sym typeface="Montserrat Medium"/>
              </a:defRPr>
            </a:lvl2pPr>
            <a:lvl3pPr indent="-317500" lvl="2" marL="1371600" rtl="0">
              <a:lnSpc>
                <a:spcPct val="100000"/>
              </a:lnSpc>
              <a:spcBef>
                <a:spcPts val="0"/>
              </a:spcBef>
              <a:spcAft>
                <a:spcPts val="0"/>
              </a:spcAft>
              <a:buClr>
                <a:srgbClr val="741BDA"/>
              </a:buClr>
              <a:buSzPts val="1400"/>
              <a:buFont typeface="Montserrat Medium"/>
              <a:buChar char="■"/>
              <a:defRPr>
                <a:solidFill>
                  <a:srgbClr val="741BDA"/>
                </a:solidFill>
                <a:latin typeface="Montserrat Medium"/>
                <a:ea typeface="Montserrat Medium"/>
                <a:cs typeface="Montserrat Medium"/>
                <a:sym typeface="Montserrat Medium"/>
              </a:defRPr>
            </a:lvl3pPr>
            <a:lvl4pPr indent="-317500" lvl="3" marL="1828800" rtl="0">
              <a:lnSpc>
                <a:spcPct val="100000"/>
              </a:lnSpc>
              <a:spcBef>
                <a:spcPts val="0"/>
              </a:spcBef>
              <a:spcAft>
                <a:spcPts val="0"/>
              </a:spcAft>
              <a:buClr>
                <a:srgbClr val="741BDA"/>
              </a:buClr>
              <a:buSzPts val="1400"/>
              <a:buFont typeface="Montserrat Medium"/>
              <a:buChar char="●"/>
              <a:defRPr>
                <a:solidFill>
                  <a:srgbClr val="741BDA"/>
                </a:solidFill>
                <a:latin typeface="Montserrat Medium"/>
                <a:ea typeface="Montserrat Medium"/>
                <a:cs typeface="Montserrat Medium"/>
                <a:sym typeface="Montserrat Medium"/>
              </a:defRPr>
            </a:lvl4pPr>
            <a:lvl5pPr indent="-317500" lvl="4" marL="2286000" rtl="0">
              <a:lnSpc>
                <a:spcPct val="100000"/>
              </a:lnSpc>
              <a:spcBef>
                <a:spcPts val="0"/>
              </a:spcBef>
              <a:spcAft>
                <a:spcPts val="0"/>
              </a:spcAft>
              <a:buClr>
                <a:srgbClr val="741BDA"/>
              </a:buClr>
              <a:buSzPts val="1400"/>
              <a:buFont typeface="Montserrat Medium"/>
              <a:buChar char="○"/>
              <a:defRPr>
                <a:solidFill>
                  <a:srgbClr val="741BDA"/>
                </a:solidFill>
                <a:latin typeface="Montserrat Medium"/>
                <a:ea typeface="Montserrat Medium"/>
                <a:cs typeface="Montserrat Medium"/>
                <a:sym typeface="Montserrat Medium"/>
              </a:defRPr>
            </a:lvl5pPr>
            <a:lvl6pPr indent="-317500" lvl="5" marL="2743200" rtl="0">
              <a:lnSpc>
                <a:spcPct val="100000"/>
              </a:lnSpc>
              <a:spcBef>
                <a:spcPts val="0"/>
              </a:spcBef>
              <a:spcAft>
                <a:spcPts val="0"/>
              </a:spcAft>
              <a:buClr>
                <a:srgbClr val="741BDA"/>
              </a:buClr>
              <a:buSzPts val="1400"/>
              <a:buFont typeface="Montserrat Medium"/>
              <a:buChar char="■"/>
              <a:defRPr>
                <a:solidFill>
                  <a:srgbClr val="741BDA"/>
                </a:solidFill>
                <a:latin typeface="Montserrat Medium"/>
                <a:ea typeface="Montserrat Medium"/>
                <a:cs typeface="Montserrat Medium"/>
                <a:sym typeface="Montserrat Medium"/>
              </a:defRPr>
            </a:lvl6pPr>
            <a:lvl7pPr indent="-317500" lvl="6" marL="3200400" rtl="0">
              <a:lnSpc>
                <a:spcPct val="100000"/>
              </a:lnSpc>
              <a:spcBef>
                <a:spcPts val="0"/>
              </a:spcBef>
              <a:spcAft>
                <a:spcPts val="0"/>
              </a:spcAft>
              <a:buClr>
                <a:srgbClr val="741BDA"/>
              </a:buClr>
              <a:buSzPts val="1400"/>
              <a:buFont typeface="Montserrat Medium"/>
              <a:buChar char="●"/>
              <a:defRPr>
                <a:solidFill>
                  <a:srgbClr val="741BDA"/>
                </a:solidFill>
                <a:latin typeface="Montserrat Medium"/>
                <a:ea typeface="Montserrat Medium"/>
                <a:cs typeface="Montserrat Medium"/>
                <a:sym typeface="Montserrat Medium"/>
              </a:defRPr>
            </a:lvl7pPr>
            <a:lvl8pPr indent="-317500" lvl="7" marL="3657600" rtl="0">
              <a:lnSpc>
                <a:spcPct val="100000"/>
              </a:lnSpc>
              <a:spcBef>
                <a:spcPts val="0"/>
              </a:spcBef>
              <a:spcAft>
                <a:spcPts val="0"/>
              </a:spcAft>
              <a:buClr>
                <a:srgbClr val="741BDA"/>
              </a:buClr>
              <a:buSzPts val="1400"/>
              <a:buFont typeface="Montserrat Medium"/>
              <a:buChar char="○"/>
              <a:defRPr>
                <a:solidFill>
                  <a:srgbClr val="741BDA"/>
                </a:solidFill>
                <a:latin typeface="Montserrat Medium"/>
                <a:ea typeface="Montserrat Medium"/>
                <a:cs typeface="Montserrat Medium"/>
                <a:sym typeface="Montserrat Medium"/>
              </a:defRPr>
            </a:lvl8pPr>
            <a:lvl9pPr indent="-317500" lvl="8" marL="4114800" rtl="0">
              <a:lnSpc>
                <a:spcPct val="100000"/>
              </a:lnSpc>
              <a:spcBef>
                <a:spcPts val="0"/>
              </a:spcBef>
              <a:spcAft>
                <a:spcPts val="0"/>
              </a:spcAft>
              <a:buClr>
                <a:srgbClr val="741BDA"/>
              </a:buClr>
              <a:buSzPts val="1400"/>
              <a:buFont typeface="Montserrat Medium"/>
              <a:buChar char="■"/>
              <a:defRPr>
                <a:solidFill>
                  <a:srgbClr val="741BDA"/>
                </a:solidFill>
                <a:latin typeface="Montserrat Medium"/>
                <a:ea typeface="Montserrat Medium"/>
                <a:cs typeface="Montserrat Medium"/>
                <a:sym typeface="Montserrat Medium"/>
              </a:defRPr>
            </a:lvl9pPr>
          </a:lstStyle>
          <a:p/>
        </p:txBody>
      </p:sp>
      <p:sp>
        <p:nvSpPr>
          <p:cNvPr id="277" name="Shape 277"/>
          <p:cNvSpPr/>
          <p:nvPr/>
        </p:nvSpPr>
        <p:spPr>
          <a:xfrm>
            <a:off x="8650700" y="4587025"/>
            <a:ext cx="331583" cy="331583"/>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Clr>
                <a:srgbClr val="741BDA"/>
              </a:buClr>
              <a:buSzPts val="2800"/>
              <a:buFont typeface="Montserrat"/>
              <a:buNone/>
              <a:defRPr b="1">
                <a:solidFill>
                  <a:srgbClr val="741BDA"/>
                </a:solidFill>
                <a:latin typeface="Montserrat"/>
                <a:ea typeface="Montserrat"/>
                <a:cs typeface="Montserrat"/>
                <a:sym typeface="Montserra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Shape 25"/>
          <p:cNvSpPr txBox="1"/>
          <p:nvPr>
            <p:ph idx="1" type="body"/>
          </p:nvPr>
        </p:nvSpPr>
        <p:spPr>
          <a:xfrm>
            <a:off x="311700" y="1459225"/>
            <a:ext cx="8520600" cy="2973900"/>
          </a:xfrm>
          <a:prstGeom prst="rect">
            <a:avLst/>
          </a:prstGeom>
        </p:spPr>
        <p:txBody>
          <a:bodyPr anchorCtr="0" anchor="t" bIns="91425" lIns="91425" spcFirstLastPara="1" rIns="91425" wrap="square" tIns="91425"/>
          <a:lstStyle>
            <a:lvl1pPr indent="-317500" lvl="0" marL="457200">
              <a:spcBef>
                <a:spcPts val="0"/>
              </a:spcBef>
              <a:spcAft>
                <a:spcPts val="0"/>
              </a:spcAft>
              <a:buClr>
                <a:srgbClr val="212725"/>
              </a:buClr>
              <a:buSzPts val="1400"/>
              <a:buFont typeface="Montserrat"/>
              <a:buChar char="●"/>
              <a:defRPr sz="1400">
                <a:solidFill>
                  <a:srgbClr val="212725"/>
                </a:solidFill>
                <a:latin typeface="Montserrat"/>
                <a:ea typeface="Montserrat"/>
                <a:cs typeface="Montserrat"/>
                <a:sym typeface="Montserrat"/>
              </a:defRPr>
            </a:lvl1pPr>
            <a:lvl2pPr indent="-317500" lvl="1" marL="914400">
              <a:spcBef>
                <a:spcPts val="1600"/>
              </a:spcBef>
              <a:spcAft>
                <a:spcPts val="0"/>
              </a:spcAft>
              <a:buSzPts val="1400"/>
              <a:buFont typeface="Montserrat"/>
              <a:buChar char="○"/>
              <a:defRPr>
                <a:latin typeface="Montserrat"/>
                <a:ea typeface="Montserrat"/>
                <a:cs typeface="Montserrat"/>
                <a:sym typeface="Montserrat"/>
              </a:defRPr>
            </a:lvl2pPr>
            <a:lvl3pPr indent="-317500" lvl="2" marL="1371600">
              <a:spcBef>
                <a:spcPts val="1600"/>
              </a:spcBef>
              <a:spcAft>
                <a:spcPts val="0"/>
              </a:spcAft>
              <a:buSzPts val="1400"/>
              <a:buFont typeface="Montserrat"/>
              <a:buChar char="■"/>
              <a:defRPr>
                <a:latin typeface="Montserrat"/>
                <a:ea typeface="Montserrat"/>
                <a:cs typeface="Montserrat"/>
                <a:sym typeface="Montserrat"/>
              </a:defRPr>
            </a:lvl3pPr>
            <a:lvl4pPr indent="-317500" lvl="3" marL="1828800">
              <a:spcBef>
                <a:spcPts val="1600"/>
              </a:spcBef>
              <a:spcAft>
                <a:spcPts val="0"/>
              </a:spcAft>
              <a:buSzPts val="1400"/>
              <a:buFont typeface="Montserrat"/>
              <a:buChar char="●"/>
              <a:defRPr>
                <a:latin typeface="Montserrat"/>
                <a:ea typeface="Montserrat"/>
                <a:cs typeface="Montserrat"/>
                <a:sym typeface="Montserrat"/>
              </a:defRPr>
            </a:lvl4pPr>
            <a:lvl5pPr indent="-317500" lvl="4" marL="2286000">
              <a:spcBef>
                <a:spcPts val="1600"/>
              </a:spcBef>
              <a:spcAft>
                <a:spcPts val="0"/>
              </a:spcAft>
              <a:buSzPts val="1400"/>
              <a:buFont typeface="Montserrat"/>
              <a:buChar char="○"/>
              <a:defRPr>
                <a:latin typeface="Montserrat"/>
                <a:ea typeface="Montserrat"/>
                <a:cs typeface="Montserrat"/>
                <a:sym typeface="Montserrat"/>
              </a:defRPr>
            </a:lvl5pPr>
            <a:lvl6pPr indent="-317500" lvl="5" marL="2743200">
              <a:spcBef>
                <a:spcPts val="1600"/>
              </a:spcBef>
              <a:spcAft>
                <a:spcPts val="0"/>
              </a:spcAft>
              <a:buSzPts val="1400"/>
              <a:buFont typeface="Montserrat"/>
              <a:buChar char="■"/>
              <a:defRPr>
                <a:latin typeface="Montserrat"/>
                <a:ea typeface="Montserrat"/>
                <a:cs typeface="Montserrat"/>
                <a:sym typeface="Montserrat"/>
              </a:defRPr>
            </a:lvl6pPr>
            <a:lvl7pPr indent="-317500" lvl="6" marL="3200400">
              <a:spcBef>
                <a:spcPts val="1600"/>
              </a:spcBef>
              <a:spcAft>
                <a:spcPts val="0"/>
              </a:spcAft>
              <a:buSzPts val="1400"/>
              <a:buFont typeface="Montserrat"/>
              <a:buChar char="●"/>
              <a:defRPr>
                <a:latin typeface="Montserrat"/>
                <a:ea typeface="Montserrat"/>
                <a:cs typeface="Montserrat"/>
                <a:sym typeface="Montserrat"/>
              </a:defRPr>
            </a:lvl7pPr>
            <a:lvl8pPr indent="-317500" lvl="7" marL="3657600">
              <a:spcBef>
                <a:spcPts val="1600"/>
              </a:spcBef>
              <a:spcAft>
                <a:spcPts val="0"/>
              </a:spcAft>
              <a:buSzPts val="1400"/>
              <a:buFont typeface="Montserrat"/>
              <a:buChar char="○"/>
              <a:defRPr>
                <a:latin typeface="Montserrat"/>
                <a:ea typeface="Montserrat"/>
                <a:cs typeface="Montserrat"/>
                <a:sym typeface="Montserrat"/>
              </a:defRPr>
            </a:lvl8pPr>
            <a:lvl9pPr indent="-317500" lvl="8" marL="4114800">
              <a:spcBef>
                <a:spcPts val="1600"/>
              </a:spcBef>
              <a:spcAft>
                <a:spcPts val="1600"/>
              </a:spcAft>
              <a:buSzPts val="1400"/>
              <a:buFont typeface="Montserrat"/>
              <a:buChar char="■"/>
              <a:defRPr>
                <a:latin typeface="Montserrat"/>
                <a:ea typeface="Montserrat"/>
                <a:cs typeface="Montserrat"/>
                <a:sym typeface="Montserrat"/>
              </a:defRPr>
            </a:lvl9pPr>
          </a:lstStyle>
          <a:p/>
        </p:txBody>
      </p:sp>
      <p:sp>
        <p:nvSpPr>
          <p:cNvPr id="26" name="Shape 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pic>
        <p:nvPicPr>
          <p:cNvPr id="27" name="Shape 27"/>
          <p:cNvPicPr preferRelativeResize="0"/>
          <p:nvPr/>
        </p:nvPicPr>
        <p:blipFill>
          <a:blip r:embed="rId2">
            <a:alphaModFix/>
          </a:blip>
          <a:stretch>
            <a:fillRect/>
          </a:stretch>
        </p:blipFill>
        <p:spPr>
          <a:xfrm>
            <a:off x="8650700" y="4587025"/>
            <a:ext cx="331600" cy="331600"/>
          </a:xfrm>
          <a:prstGeom prst="rect">
            <a:avLst/>
          </a:prstGeom>
          <a:noFill/>
          <a:ln>
            <a:noFill/>
          </a:ln>
        </p:spPr>
      </p:pic>
      <p:sp>
        <p:nvSpPr>
          <p:cNvPr id="28" name="Shape 28"/>
          <p:cNvSpPr txBox="1"/>
          <p:nvPr>
            <p:ph idx="2" type="body"/>
          </p:nvPr>
        </p:nvSpPr>
        <p:spPr>
          <a:xfrm>
            <a:off x="269700" y="4663225"/>
            <a:ext cx="5953500" cy="215700"/>
          </a:xfrm>
          <a:prstGeom prst="rect">
            <a:avLst/>
          </a:prstGeom>
        </p:spPr>
        <p:txBody>
          <a:bodyPr anchorCtr="0" anchor="ctr" bIns="91425" lIns="91425" spcFirstLastPara="1" rIns="91425" wrap="square" tIns="91425"/>
          <a:lstStyle>
            <a:lvl1pPr indent="-304800" lvl="0" marL="457200" rtl="0">
              <a:lnSpc>
                <a:spcPct val="100000"/>
              </a:lnSpc>
              <a:spcBef>
                <a:spcPts val="0"/>
              </a:spcBef>
              <a:spcAft>
                <a:spcPts val="0"/>
              </a:spcAft>
              <a:buClr>
                <a:srgbClr val="741BDA"/>
              </a:buClr>
              <a:buSzPts val="1200"/>
              <a:buFont typeface="Montserrat Medium"/>
              <a:buChar char="●"/>
              <a:defRPr sz="1200">
                <a:solidFill>
                  <a:srgbClr val="741BDA"/>
                </a:solidFill>
                <a:latin typeface="Montserrat Medium"/>
                <a:ea typeface="Montserrat Medium"/>
                <a:cs typeface="Montserrat Medium"/>
                <a:sym typeface="Montserrat Medium"/>
              </a:defRPr>
            </a:lvl1pPr>
            <a:lvl2pPr indent="-317500" lvl="1" marL="914400" rtl="0">
              <a:lnSpc>
                <a:spcPct val="100000"/>
              </a:lnSpc>
              <a:spcBef>
                <a:spcPts val="0"/>
              </a:spcBef>
              <a:spcAft>
                <a:spcPts val="0"/>
              </a:spcAft>
              <a:buClr>
                <a:srgbClr val="741BDA"/>
              </a:buClr>
              <a:buSzPts val="1400"/>
              <a:buChar char="○"/>
              <a:defRPr>
                <a:solidFill>
                  <a:srgbClr val="741BDA"/>
                </a:solidFill>
              </a:defRPr>
            </a:lvl2pPr>
            <a:lvl3pPr indent="-317500" lvl="2" marL="1371600" rtl="0">
              <a:lnSpc>
                <a:spcPct val="100000"/>
              </a:lnSpc>
              <a:spcBef>
                <a:spcPts val="0"/>
              </a:spcBef>
              <a:spcAft>
                <a:spcPts val="0"/>
              </a:spcAft>
              <a:buClr>
                <a:srgbClr val="741BDA"/>
              </a:buClr>
              <a:buSzPts val="1400"/>
              <a:buChar char="■"/>
              <a:defRPr>
                <a:solidFill>
                  <a:srgbClr val="741BDA"/>
                </a:solidFill>
              </a:defRPr>
            </a:lvl3pPr>
            <a:lvl4pPr indent="-317500" lvl="3" marL="1828800" rtl="0">
              <a:lnSpc>
                <a:spcPct val="100000"/>
              </a:lnSpc>
              <a:spcBef>
                <a:spcPts val="0"/>
              </a:spcBef>
              <a:spcAft>
                <a:spcPts val="0"/>
              </a:spcAft>
              <a:buClr>
                <a:srgbClr val="741BDA"/>
              </a:buClr>
              <a:buSzPts val="1400"/>
              <a:buChar char="●"/>
              <a:defRPr>
                <a:solidFill>
                  <a:srgbClr val="741BDA"/>
                </a:solidFill>
              </a:defRPr>
            </a:lvl4pPr>
            <a:lvl5pPr indent="-317500" lvl="4" marL="2286000" rtl="0">
              <a:lnSpc>
                <a:spcPct val="100000"/>
              </a:lnSpc>
              <a:spcBef>
                <a:spcPts val="0"/>
              </a:spcBef>
              <a:spcAft>
                <a:spcPts val="0"/>
              </a:spcAft>
              <a:buClr>
                <a:srgbClr val="741BDA"/>
              </a:buClr>
              <a:buSzPts val="1400"/>
              <a:buChar char="○"/>
              <a:defRPr>
                <a:solidFill>
                  <a:srgbClr val="741BDA"/>
                </a:solidFill>
              </a:defRPr>
            </a:lvl5pPr>
            <a:lvl6pPr indent="-317500" lvl="5" marL="2743200" rtl="0">
              <a:lnSpc>
                <a:spcPct val="100000"/>
              </a:lnSpc>
              <a:spcBef>
                <a:spcPts val="0"/>
              </a:spcBef>
              <a:spcAft>
                <a:spcPts val="0"/>
              </a:spcAft>
              <a:buClr>
                <a:srgbClr val="741BDA"/>
              </a:buClr>
              <a:buSzPts val="1400"/>
              <a:buChar char="■"/>
              <a:defRPr>
                <a:solidFill>
                  <a:srgbClr val="741BDA"/>
                </a:solidFill>
              </a:defRPr>
            </a:lvl6pPr>
            <a:lvl7pPr indent="-317500" lvl="6" marL="3200400" rtl="0">
              <a:lnSpc>
                <a:spcPct val="100000"/>
              </a:lnSpc>
              <a:spcBef>
                <a:spcPts val="0"/>
              </a:spcBef>
              <a:spcAft>
                <a:spcPts val="0"/>
              </a:spcAft>
              <a:buClr>
                <a:srgbClr val="741BDA"/>
              </a:buClr>
              <a:buSzPts val="1400"/>
              <a:buChar char="●"/>
              <a:defRPr>
                <a:solidFill>
                  <a:srgbClr val="741BDA"/>
                </a:solidFill>
              </a:defRPr>
            </a:lvl7pPr>
            <a:lvl8pPr indent="-317500" lvl="7" marL="3657600" rtl="0">
              <a:lnSpc>
                <a:spcPct val="100000"/>
              </a:lnSpc>
              <a:spcBef>
                <a:spcPts val="0"/>
              </a:spcBef>
              <a:spcAft>
                <a:spcPts val="0"/>
              </a:spcAft>
              <a:buClr>
                <a:srgbClr val="741BDA"/>
              </a:buClr>
              <a:buSzPts val="1400"/>
              <a:buChar char="○"/>
              <a:defRPr>
                <a:solidFill>
                  <a:srgbClr val="741BDA"/>
                </a:solidFill>
              </a:defRPr>
            </a:lvl8pPr>
            <a:lvl9pPr indent="-317500" lvl="8" marL="4114800" rtl="0">
              <a:lnSpc>
                <a:spcPct val="100000"/>
              </a:lnSpc>
              <a:spcBef>
                <a:spcPts val="0"/>
              </a:spcBef>
              <a:spcAft>
                <a:spcPts val="0"/>
              </a:spcAft>
              <a:buClr>
                <a:srgbClr val="741BDA"/>
              </a:buClr>
              <a:buSzPts val="1400"/>
              <a:buChar char="■"/>
              <a:defRPr>
                <a:solidFill>
                  <a:srgbClr val="741BDA"/>
                </a:solidFill>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Image slide">
  <p:cSld name="SECTION_TITLE_AND_DESCRIPTION_1_1_1">
    <p:spTree>
      <p:nvGrpSpPr>
        <p:cNvPr id="278" name="Shape 278"/>
        <p:cNvGrpSpPr/>
        <p:nvPr/>
      </p:nvGrpSpPr>
      <p:grpSpPr>
        <a:xfrm>
          <a:off x="0" y="0"/>
          <a:ext cx="0" cy="0"/>
          <a:chOff x="0" y="0"/>
          <a:chExt cx="0" cy="0"/>
        </a:xfrm>
      </p:grpSpPr>
      <p:sp>
        <p:nvSpPr>
          <p:cNvPr id="279" name="Shape 279"/>
          <p:cNvSpPr/>
          <p:nvPr/>
        </p:nvSpPr>
        <p:spPr>
          <a:xfrm>
            <a:off x="0" y="-125"/>
            <a:ext cx="9144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0" name="Shape 28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
        <p:nvSpPr>
          <p:cNvPr id="281" name="Shape 281"/>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rtl="0" algn="ctr">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rgbClr val="2DCCD3"/>
        </a:solidFill>
      </p:bgPr>
    </p:bg>
    <p:spTree>
      <p:nvGrpSpPr>
        <p:cNvPr id="282" name="Shape 282"/>
        <p:cNvGrpSpPr/>
        <p:nvPr/>
      </p:nvGrpSpPr>
      <p:grpSpPr>
        <a:xfrm>
          <a:off x="0" y="0"/>
          <a:ext cx="0" cy="0"/>
          <a:chOff x="0" y="0"/>
          <a:chExt cx="0" cy="0"/>
        </a:xfrm>
      </p:grpSpPr>
      <p:sp>
        <p:nvSpPr>
          <p:cNvPr id="283" name="Shape 283"/>
          <p:cNvSpPr txBox="1"/>
          <p:nvPr>
            <p:ph hasCustomPrompt="1" type="title"/>
          </p:nvPr>
        </p:nvSpPr>
        <p:spPr>
          <a:xfrm>
            <a:off x="658850" y="1590000"/>
            <a:ext cx="4512000" cy="1963500"/>
          </a:xfrm>
          <a:prstGeom prst="rect">
            <a:avLst/>
          </a:prstGeom>
        </p:spPr>
        <p:txBody>
          <a:bodyPr anchorCtr="0" anchor="b" bIns="91425" lIns="91425" spcFirstLastPara="1" rIns="91425" wrap="square" tIns="91425"/>
          <a:lstStyle>
            <a:lvl1pPr lvl="0" rtl="0" algn="ctr">
              <a:spcBef>
                <a:spcPts val="0"/>
              </a:spcBef>
              <a:spcAft>
                <a:spcPts val="0"/>
              </a:spcAft>
              <a:buClr>
                <a:srgbClr val="741BDA"/>
              </a:buClr>
              <a:buSzPts val="12000"/>
              <a:buFont typeface="Montserrat"/>
              <a:buNone/>
              <a:defRPr b="1" sz="12000">
                <a:solidFill>
                  <a:srgbClr val="741BDA"/>
                </a:solidFill>
                <a:latin typeface="Montserrat"/>
                <a:ea typeface="Montserrat"/>
                <a:cs typeface="Montserrat"/>
                <a:sym typeface="Montserrat"/>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84" name="Shape 284"/>
          <p:cNvSpPr txBox="1"/>
          <p:nvPr>
            <p:ph idx="1" type="body"/>
          </p:nvPr>
        </p:nvSpPr>
        <p:spPr>
          <a:xfrm>
            <a:off x="4714125" y="2119550"/>
            <a:ext cx="4995300" cy="1300800"/>
          </a:xfrm>
          <a:prstGeom prst="rect">
            <a:avLst/>
          </a:prstGeom>
        </p:spPr>
        <p:txBody>
          <a:bodyPr anchorCtr="0" anchor="t" bIns="91425" lIns="91425" spcFirstLastPara="1" rIns="91425" wrap="square" tIns="91425"/>
          <a:lstStyle>
            <a:lvl1pPr indent="-342900" lvl="0" marL="457200" rtl="0">
              <a:spcBef>
                <a:spcPts val="0"/>
              </a:spcBef>
              <a:spcAft>
                <a:spcPts val="0"/>
              </a:spcAft>
              <a:buClr>
                <a:srgbClr val="741BDA"/>
              </a:buClr>
              <a:buSzPts val="1800"/>
              <a:buFont typeface="Montserrat"/>
              <a:buChar char="●"/>
              <a:defRPr>
                <a:solidFill>
                  <a:srgbClr val="741BDA"/>
                </a:solidFill>
                <a:latin typeface="Montserrat"/>
                <a:ea typeface="Montserrat"/>
                <a:cs typeface="Montserrat"/>
                <a:sym typeface="Montserrat"/>
              </a:defRPr>
            </a:lvl1pPr>
            <a:lvl2pPr indent="-317500" lvl="1" marL="914400" rtl="0">
              <a:spcBef>
                <a:spcPts val="1600"/>
              </a:spcBef>
              <a:spcAft>
                <a:spcPts val="0"/>
              </a:spcAft>
              <a:buClr>
                <a:srgbClr val="741BDA"/>
              </a:buClr>
              <a:buSzPts val="1400"/>
              <a:buFont typeface="Montserrat"/>
              <a:buChar char="○"/>
              <a:defRPr>
                <a:solidFill>
                  <a:srgbClr val="741BDA"/>
                </a:solidFill>
                <a:latin typeface="Montserrat"/>
                <a:ea typeface="Montserrat"/>
                <a:cs typeface="Montserrat"/>
                <a:sym typeface="Montserrat"/>
              </a:defRPr>
            </a:lvl2pPr>
            <a:lvl3pPr indent="-317500" lvl="2" marL="1371600" rtl="0">
              <a:spcBef>
                <a:spcPts val="1600"/>
              </a:spcBef>
              <a:spcAft>
                <a:spcPts val="0"/>
              </a:spcAft>
              <a:buClr>
                <a:srgbClr val="741BDA"/>
              </a:buClr>
              <a:buSzPts val="1400"/>
              <a:buFont typeface="Montserrat"/>
              <a:buChar char="■"/>
              <a:defRPr>
                <a:solidFill>
                  <a:srgbClr val="741BDA"/>
                </a:solidFill>
                <a:latin typeface="Montserrat"/>
                <a:ea typeface="Montserrat"/>
                <a:cs typeface="Montserrat"/>
                <a:sym typeface="Montserrat"/>
              </a:defRPr>
            </a:lvl3pPr>
            <a:lvl4pPr indent="-317500" lvl="3" marL="1828800" rtl="0">
              <a:spcBef>
                <a:spcPts val="1600"/>
              </a:spcBef>
              <a:spcAft>
                <a:spcPts val="0"/>
              </a:spcAft>
              <a:buClr>
                <a:srgbClr val="741BDA"/>
              </a:buClr>
              <a:buSzPts val="1400"/>
              <a:buFont typeface="Montserrat"/>
              <a:buChar char="●"/>
              <a:defRPr>
                <a:solidFill>
                  <a:srgbClr val="741BDA"/>
                </a:solidFill>
                <a:latin typeface="Montserrat"/>
                <a:ea typeface="Montserrat"/>
                <a:cs typeface="Montserrat"/>
                <a:sym typeface="Montserrat"/>
              </a:defRPr>
            </a:lvl4pPr>
            <a:lvl5pPr indent="-317500" lvl="4" marL="2286000" rtl="0">
              <a:spcBef>
                <a:spcPts val="1600"/>
              </a:spcBef>
              <a:spcAft>
                <a:spcPts val="0"/>
              </a:spcAft>
              <a:buClr>
                <a:srgbClr val="741BDA"/>
              </a:buClr>
              <a:buSzPts val="1400"/>
              <a:buFont typeface="Montserrat"/>
              <a:buChar char="○"/>
              <a:defRPr>
                <a:solidFill>
                  <a:srgbClr val="741BDA"/>
                </a:solidFill>
                <a:latin typeface="Montserrat"/>
                <a:ea typeface="Montserrat"/>
                <a:cs typeface="Montserrat"/>
                <a:sym typeface="Montserrat"/>
              </a:defRPr>
            </a:lvl5pPr>
            <a:lvl6pPr indent="-317500" lvl="5" marL="2743200" rtl="0">
              <a:spcBef>
                <a:spcPts val="1600"/>
              </a:spcBef>
              <a:spcAft>
                <a:spcPts val="0"/>
              </a:spcAft>
              <a:buClr>
                <a:srgbClr val="741BDA"/>
              </a:buClr>
              <a:buSzPts val="1400"/>
              <a:buFont typeface="Montserrat"/>
              <a:buChar char="■"/>
              <a:defRPr>
                <a:solidFill>
                  <a:srgbClr val="741BDA"/>
                </a:solidFill>
                <a:latin typeface="Montserrat"/>
                <a:ea typeface="Montserrat"/>
                <a:cs typeface="Montserrat"/>
                <a:sym typeface="Montserrat"/>
              </a:defRPr>
            </a:lvl6pPr>
            <a:lvl7pPr indent="-317500" lvl="6" marL="3200400" rtl="0">
              <a:spcBef>
                <a:spcPts val="1600"/>
              </a:spcBef>
              <a:spcAft>
                <a:spcPts val="0"/>
              </a:spcAft>
              <a:buClr>
                <a:srgbClr val="741BDA"/>
              </a:buClr>
              <a:buSzPts val="1400"/>
              <a:buFont typeface="Montserrat"/>
              <a:buChar char="●"/>
              <a:defRPr>
                <a:solidFill>
                  <a:srgbClr val="741BDA"/>
                </a:solidFill>
                <a:latin typeface="Montserrat"/>
                <a:ea typeface="Montserrat"/>
                <a:cs typeface="Montserrat"/>
                <a:sym typeface="Montserrat"/>
              </a:defRPr>
            </a:lvl7pPr>
            <a:lvl8pPr indent="-317500" lvl="7" marL="3657600" rtl="0">
              <a:spcBef>
                <a:spcPts val="1600"/>
              </a:spcBef>
              <a:spcAft>
                <a:spcPts val="0"/>
              </a:spcAft>
              <a:buClr>
                <a:srgbClr val="741BDA"/>
              </a:buClr>
              <a:buSzPts val="1400"/>
              <a:buFont typeface="Montserrat"/>
              <a:buChar char="○"/>
              <a:defRPr>
                <a:solidFill>
                  <a:srgbClr val="741BDA"/>
                </a:solidFill>
                <a:latin typeface="Montserrat"/>
                <a:ea typeface="Montserrat"/>
                <a:cs typeface="Montserrat"/>
                <a:sym typeface="Montserrat"/>
              </a:defRPr>
            </a:lvl8pPr>
            <a:lvl9pPr indent="-317500" lvl="8" marL="4114800" rtl="0">
              <a:spcBef>
                <a:spcPts val="1600"/>
              </a:spcBef>
              <a:spcAft>
                <a:spcPts val="1600"/>
              </a:spcAft>
              <a:buClr>
                <a:srgbClr val="741BDA"/>
              </a:buClr>
              <a:buSzPts val="1400"/>
              <a:buFont typeface="Montserrat"/>
              <a:buChar char="■"/>
              <a:defRPr>
                <a:solidFill>
                  <a:srgbClr val="741BDA"/>
                </a:solidFill>
                <a:latin typeface="Montserrat"/>
                <a:ea typeface="Montserrat"/>
                <a:cs typeface="Montserrat"/>
                <a:sym typeface="Montserrat"/>
              </a:defRPr>
            </a:lvl9pPr>
          </a:lstStyle>
          <a:p/>
        </p:txBody>
      </p:sp>
      <p:sp>
        <p:nvSpPr>
          <p:cNvPr id="285" name="Shape 28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86" name="Shape 286"/>
        <p:cNvGrpSpPr/>
        <p:nvPr/>
      </p:nvGrpSpPr>
      <p:grpSpPr>
        <a:xfrm>
          <a:off x="0" y="0"/>
          <a:ext cx="0" cy="0"/>
          <a:chOff x="0" y="0"/>
          <a:chExt cx="0" cy="0"/>
        </a:xfrm>
      </p:grpSpPr>
      <p:sp>
        <p:nvSpPr>
          <p:cNvPr id="287" name="Shape 28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trona tytułowa">
  <p:cSld name="Strona tytułowa">
    <p:bg>
      <p:bgPr>
        <a:solidFill>
          <a:srgbClr val="181C2E"/>
        </a:solidFill>
      </p:bgPr>
    </p:bg>
    <p:spTree>
      <p:nvGrpSpPr>
        <p:cNvPr id="288" name="Shape 288"/>
        <p:cNvGrpSpPr/>
        <p:nvPr/>
      </p:nvGrpSpPr>
      <p:grpSpPr>
        <a:xfrm>
          <a:off x="0" y="0"/>
          <a:ext cx="0" cy="0"/>
          <a:chOff x="0" y="0"/>
          <a:chExt cx="0" cy="0"/>
        </a:xfrm>
      </p:grpSpPr>
      <p:pic>
        <p:nvPicPr>
          <p:cNvPr descr="E:\Michal\Dokumenty\kobydesign\klienci\ESPEO\CI\2016\Prezentacja Powerpoint\materiały\espeo-layout-ppt-cover.png" id="289" name="Shape 289"/>
          <p:cNvPicPr preferRelativeResize="0"/>
          <p:nvPr/>
        </p:nvPicPr>
        <p:blipFill/>
        <p:spPr>
          <a:xfrm>
            <a:off x="0" y="-20238"/>
            <a:ext cx="9144000" cy="516360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ZABLON biały">
  <p:cSld name="SZABLON biały">
    <p:bg>
      <p:bgPr>
        <a:solidFill>
          <a:schemeClr val="lt1"/>
        </a:solidFill>
      </p:bgPr>
    </p:bg>
    <p:spTree>
      <p:nvGrpSpPr>
        <p:cNvPr id="290" name="Shape 290"/>
        <p:cNvGrpSpPr/>
        <p:nvPr/>
      </p:nvGrpSpPr>
      <p:grpSpPr>
        <a:xfrm>
          <a:off x="0" y="0"/>
          <a:ext cx="0" cy="0"/>
          <a:chOff x="0" y="0"/>
          <a:chExt cx="0" cy="0"/>
        </a:xfrm>
      </p:grpSpPr>
      <p:grpSp>
        <p:nvGrpSpPr>
          <p:cNvPr id="291" name="Shape 291"/>
          <p:cNvGrpSpPr/>
          <p:nvPr/>
        </p:nvGrpSpPr>
        <p:grpSpPr>
          <a:xfrm>
            <a:off x="4032239" y="4578460"/>
            <a:ext cx="1037418" cy="342900"/>
            <a:chOff x="10809507" y="12209226"/>
            <a:chExt cx="2766449" cy="914400"/>
          </a:xfrm>
        </p:grpSpPr>
        <p:sp>
          <p:nvSpPr>
            <p:cNvPr id="292" name="Shape 292"/>
            <p:cNvSpPr/>
            <p:nvPr/>
          </p:nvSpPr>
          <p:spPr>
            <a:xfrm>
              <a:off x="13242656" y="12422234"/>
              <a:ext cx="333300" cy="334500"/>
            </a:xfrm>
            <a:custGeom>
              <a:pathLst>
                <a:path extrusionOk="0" h="120000" w="120000">
                  <a:moveTo>
                    <a:pt x="102365" y="102428"/>
                  </a:moveTo>
                  <a:cubicBezTo>
                    <a:pt x="90322" y="114428"/>
                    <a:pt x="76129" y="120000"/>
                    <a:pt x="60215" y="120000"/>
                  </a:cubicBezTo>
                  <a:cubicBezTo>
                    <a:pt x="43440" y="120000"/>
                    <a:pt x="29677" y="114428"/>
                    <a:pt x="17634" y="102428"/>
                  </a:cubicBezTo>
                  <a:cubicBezTo>
                    <a:pt x="6021" y="90857"/>
                    <a:pt x="0" y="76714"/>
                    <a:pt x="0" y="60000"/>
                  </a:cubicBezTo>
                  <a:cubicBezTo>
                    <a:pt x="0" y="43714"/>
                    <a:pt x="6021" y="29571"/>
                    <a:pt x="17634" y="17571"/>
                  </a:cubicBezTo>
                  <a:cubicBezTo>
                    <a:pt x="29247" y="6000"/>
                    <a:pt x="43440" y="0"/>
                    <a:pt x="60215" y="0"/>
                  </a:cubicBezTo>
                  <a:cubicBezTo>
                    <a:pt x="76129" y="0"/>
                    <a:pt x="90322" y="6000"/>
                    <a:pt x="102365" y="17571"/>
                  </a:cubicBezTo>
                  <a:cubicBezTo>
                    <a:pt x="113978" y="29571"/>
                    <a:pt x="120000" y="43714"/>
                    <a:pt x="120000" y="60000"/>
                  </a:cubicBezTo>
                  <a:cubicBezTo>
                    <a:pt x="120000" y="76714"/>
                    <a:pt x="113978" y="90857"/>
                    <a:pt x="102365" y="102428"/>
                  </a:cubicBezTo>
                  <a:close/>
                  <a:moveTo>
                    <a:pt x="98064" y="44142"/>
                  </a:moveTo>
                  <a:cubicBezTo>
                    <a:pt x="95913" y="39428"/>
                    <a:pt x="92903" y="35142"/>
                    <a:pt x="89032" y="30857"/>
                  </a:cubicBezTo>
                  <a:cubicBezTo>
                    <a:pt x="80860" y="22714"/>
                    <a:pt x="71397" y="18857"/>
                    <a:pt x="60215" y="18857"/>
                  </a:cubicBezTo>
                  <a:cubicBezTo>
                    <a:pt x="48602" y="18857"/>
                    <a:pt x="38709" y="22714"/>
                    <a:pt x="30967" y="30857"/>
                  </a:cubicBezTo>
                  <a:cubicBezTo>
                    <a:pt x="22795" y="39000"/>
                    <a:pt x="18924" y="48428"/>
                    <a:pt x="18924" y="60000"/>
                  </a:cubicBezTo>
                  <a:cubicBezTo>
                    <a:pt x="18924" y="71571"/>
                    <a:pt x="22795" y="81428"/>
                    <a:pt x="30967" y="89142"/>
                  </a:cubicBezTo>
                  <a:cubicBezTo>
                    <a:pt x="38709" y="97285"/>
                    <a:pt x="48172" y="101142"/>
                    <a:pt x="60215" y="101142"/>
                  </a:cubicBezTo>
                  <a:cubicBezTo>
                    <a:pt x="71397" y="101142"/>
                    <a:pt x="80860" y="97285"/>
                    <a:pt x="89032" y="89142"/>
                  </a:cubicBezTo>
                  <a:cubicBezTo>
                    <a:pt x="97204" y="81000"/>
                    <a:pt x="101075" y="71142"/>
                    <a:pt x="101075" y="60000"/>
                  </a:cubicBezTo>
                  <a:cubicBezTo>
                    <a:pt x="101075" y="54428"/>
                    <a:pt x="100215" y="48857"/>
                    <a:pt x="98064" y="44142"/>
                  </a:cubicBezTo>
                  <a:close/>
                </a:path>
              </a:pathLst>
            </a:custGeom>
            <a:solidFill>
              <a:srgbClr val="181C2E"/>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rgbClr val="181C2E"/>
                </a:solidFill>
                <a:latin typeface="Calibri"/>
                <a:ea typeface="Calibri"/>
                <a:cs typeface="Calibri"/>
                <a:sym typeface="Calibri"/>
              </a:endParaRPr>
            </a:p>
          </p:txBody>
        </p:sp>
        <p:sp>
          <p:nvSpPr>
            <p:cNvPr id="293" name="Shape 293"/>
            <p:cNvSpPr/>
            <p:nvPr/>
          </p:nvSpPr>
          <p:spPr>
            <a:xfrm>
              <a:off x="12236307" y="12421222"/>
              <a:ext cx="257100" cy="335400"/>
            </a:xfrm>
            <a:custGeom>
              <a:pathLst>
                <a:path extrusionOk="0" h="120000" w="120000">
                  <a:moveTo>
                    <a:pt x="97116" y="113167"/>
                  </a:moveTo>
                  <a:cubicBezTo>
                    <a:pt x="91534" y="115729"/>
                    <a:pt x="81488" y="120000"/>
                    <a:pt x="57488" y="120000"/>
                  </a:cubicBezTo>
                  <a:cubicBezTo>
                    <a:pt x="30697" y="119572"/>
                    <a:pt x="16744" y="111459"/>
                    <a:pt x="11162" y="108042"/>
                  </a:cubicBezTo>
                  <a:cubicBezTo>
                    <a:pt x="0" y="100782"/>
                    <a:pt x="3348" y="87971"/>
                    <a:pt x="3348" y="87971"/>
                  </a:cubicBezTo>
                  <a:cubicBezTo>
                    <a:pt x="10046" y="88825"/>
                    <a:pt x="12837" y="89252"/>
                    <a:pt x="22325" y="93096"/>
                  </a:cubicBezTo>
                  <a:cubicBezTo>
                    <a:pt x="26232" y="94804"/>
                    <a:pt x="41860" y="100782"/>
                    <a:pt x="58046" y="101209"/>
                  </a:cubicBezTo>
                  <a:cubicBezTo>
                    <a:pt x="82046" y="102064"/>
                    <a:pt x="94883" y="97366"/>
                    <a:pt x="95441" y="87117"/>
                  </a:cubicBezTo>
                  <a:cubicBezTo>
                    <a:pt x="96000" y="79857"/>
                    <a:pt x="88744" y="74733"/>
                    <a:pt x="72000" y="71316"/>
                  </a:cubicBezTo>
                  <a:cubicBezTo>
                    <a:pt x="58046" y="68327"/>
                    <a:pt x="46883" y="66192"/>
                    <a:pt x="39627" y="64483"/>
                  </a:cubicBezTo>
                  <a:cubicBezTo>
                    <a:pt x="16744" y="59359"/>
                    <a:pt x="3348" y="46120"/>
                    <a:pt x="4465" y="32455"/>
                  </a:cubicBezTo>
                  <a:cubicBezTo>
                    <a:pt x="5581" y="21352"/>
                    <a:pt x="12837" y="13238"/>
                    <a:pt x="26232" y="7259"/>
                  </a:cubicBezTo>
                  <a:cubicBezTo>
                    <a:pt x="37395" y="2135"/>
                    <a:pt x="50232" y="0"/>
                    <a:pt x="65302" y="427"/>
                  </a:cubicBezTo>
                  <a:cubicBezTo>
                    <a:pt x="80372" y="1281"/>
                    <a:pt x="87627" y="2989"/>
                    <a:pt x="97116" y="7259"/>
                  </a:cubicBezTo>
                  <a:cubicBezTo>
                    <a:pt x="113302" y="14946"/>
                    <a:pt x="109953" y="25195"/>
                    <a:pt x="109953" y="25195"/>
                  </a:cubicBezTo>
                  <a:cubicBezTo>
                    <a:pt x="109953" y="25195"/>
                    <a:pt x="99906" y="25622"/>
                    <a:pt x="90976" y="23914"/>
                  </a:cubicBezTo>
                  <a:cubicBezTo>
                    <a:pt x="82604" y="21779"/>
                    <a:pt x="73674" y="19644"/>
                    <a:pt x="64186" y="19217"/>
                  </a:cubicBezTo>
                  <a:cubicBezTo>
                    <a:pt x="55813" y="18790"/>
                    <a:pt x="48000" y="19644"/>
                    <a:pt x="41860" y="21352"/>
                  </a:cubicBezTo>
                  <a:cubicBezTo>
                    <a:pt x="33488" y="23487"/>
                    <a:pt x="29581" y="27758"/>
                    <a:pt x="29023" y="33309"/>
                  </a:cubicBezTo>
                  <a:cubicBezTo>
                    <a:pt x="28465" y="40996"/>
                    <a:pt x="36279" y="46120"/>
                    <a:pt x="52465" y="49537"/>
                  </a:cubicBezTo>
                  <a:cubicBezTo>
                    <a:pt x="66418" y="52099"/>
                    <a:pt x="77581" y="54661"/>
                    <a:pt x="84837" y="55943"/>
                  </a:cubicBezTo>
                  <a:cubicBezTo>
                    <a:pt x="92651" y="57651"/>
                    <a:pt x="97116" y="58932"/>
                    <a:pt x="98232" y="59359"/>
                  </a:cubicBezTo>
                  <a:cubicBezTo>
                    <a:pt x="113860" y="64911"/>
                    <a:pt x="120000" y="73879"/>
                    <a:pt x="119441" y="87971"/>
                  </a:cubicBezTo>
                  <a:cubicBezTo>
                    <a:pt x="119441" y="98647"/>
                    <a:pt x="111627" y="107615"/>
                    <a:pt x="97116" y="113167"/>
                  </a:cubicBezTo>
                  <a:close/>
                </a:path>
              </a:pathLst>
            </a:custGeom>
            <a:solidFill>
              <a:srgbClr val="181C2E"/>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rgbClr val="181C2E"/>
                </a:solidFill>
                <a:latin typeface="Calibri"/>
                <a:ea typeface="Calibri"/>
                <a:cs typeface="Calibri"/>
                <a:sym typeface="Calibri"/>
              </a:endParaRPr>
            </a:p>
          </p:txBody>
        </p:sp>
        <p:sp>
          <p:nvSpPr>
            <p:cNvPr id="294" name="Shape 294"/>
            <p:cNvSpPr/>
            <p:nvPr/>
          </p:nvSpPr>
          <p:spPr>
            <a:xfrm>
              <a:off x="11883655" y="12422234"/>
              <a:ext cx="333300" cy="334500"/>
            </a:xfrm>
            <a:custGeom>
              <a:pathLst>
                <a:path extrusionOk="0" h="120000" w="120000">
                  <a:moveTo>
                    <a:pt x="102365" y="17142"/>
                  </a:moveTo>
                  <a:cubicBezTo>
                    <a:pt x="90322" y="5571"/>
                    <a:pt x="76129" y="0"/>
                    <a:pt x="59784" y="0"/>
                  </a:cubicBezTo>
                  <a:cubicBezTo>
                    <a:pt x="43010" y="0"/>
                    <a:pt x="29247" y="6000"/>
                    <a:pt x="17634" y="18000"/>
                  </a:cubicBezTo>
                  <a:cubicBezTo>
                    <a:pt x="6021" y="29571"/>
                    <a:pt x="0" y="43714"/>
                    <a:pt x="430" y="60428"/>
                  </a:cubicBezTo>
                  <a:cubicBezTo>
                    <a:pt x="430" y="76714"/>
                    <a:pt x="6451" y="90857"/>
                    <a:pt x="18064" y="102428"/>
                  </a:cubicBezTo>
                  <a:cubicBezTo>
                    <a:pt x="26236" y="110571"/>
                    <a:pt x="35698" y="116142"/>
                    <a:pt x="46451" y="118714"/>
                  </a:cubicBezTo>
                  <a:cubicBezTo>
                    <a:pt x="50752" y="119571"/>
                    <a:pt x="55483" y="120000"/>
                    <a:pt x="60645" y="120000"/>
                  </a:cubicBezTo>
                  <a:cubicBezTo>
                    <a:pt x="73978" y="120000"/>
                    <a:pt x="86021" y="115714"/>
                    <a:pt x="86021" y="115714"/>
                  </a:cubicBezTo>
                  <a:cubicBezTo>
                    <a:pt x="86021" y="115714"/>
                    <a:pt x="85591" y="105000"/>
                    <a:pt x="74838" y="102000"/>
                  </a:cubicBezTo>
                  <a:cubicBezTo>
                    <a:pt x="66666" y="100285"/>
                    <a:pt x="62795" y="104571"/>
                    <a:pt x="45591" y="98571"/>
                  </a:cubicBezTo>
                  <a:cubicBezTo>
                    <a:pt x="40860" y="97285"/>
                    <a:pt x="38709" y="96000"/>
                    <a:pt x="33978" y="92142"/>
                  </a:cubicBezTo>
                  <a:cubicBezTo>
                    <a:pt x="26236" y="86142"/>
                    <a:pt x="19354" y="74142"/>
                    <a:pt x="19784" y="57428"/>
                  </a:cubicBezTo>
                  <a:cubicBezTo>
                    <a:pt x="19784" y="55285"/>
                    <a:pt x="20215" y="39000"/>
                    <a:pt x="33978" y="27857"/>
                  </a:cubicBezTo>
                  <a:cubicBezTo>
                    <a:pt x="41720" y="21857"/>
                    <a:pt x="50322" y="18857"/>
                    <a:pt x="59784" y="18857"/>
                  </a:cubicBezTo>
                  <a:cubicBezTo>
                    <a:pt x="69247" y="18428"/>
                    <a:pt x="77849" y="21428"/>
                    <a:pt x="85161" y="27428"/>
                  </a:cubicBezTo>
                  <a:cubicBezTo>
                    <a:pt x="92903" y="33428"/>
                    <a:pt x="98064" y="40714"/>
                    <a:pt x="100215" y="50142"/>
                  </a:cubicBezTo>
                  <a:cubicBezTo>
                    <a:pt x="68817" y="50142"/>
                    <a:pt x="68817" y="50142"/>
                    <a:pt x="68817" y="50142"/>
                  </a:cubicBezTo>
                  <a:cubicBezTo>
                    <a:pt x="68817" y="50142"/>
                    <a:pt x="57634" y="49714"/>
                    <a:pt x="52473" y="55285"/>
                  </a:cubicBezTo>
                  <a:cubicBezTo>
                    <a:pt x="47741" y="60428"/>
                    <a:pt x="49032" y="69000"/>
                    <a:pt x="49032" y="69000"/>
                  </a:cubicBezTo>
                  <a:cubicBezTo>
                    <a:pt x="119139" y="69000"/>
                    <a:pt x="119139" y="69000"/>
                    <a:pt x="119139" y="69000"/>
                  </a:cubicBezTo>
                  <a:cubicBezTo>
                    <a:pt x="119569" y="67285"/>
                    <a:pt x="120000" y="65571"/>
                    <a:pt x="120000" y="64285"/>
                  </a:cubicBezTo>
                  <a:cubicBezTo>
                    <a:pt x="120000" y="62571"/>
                    <a:pt x="120000" y="61285"/>
                    <a:pt x="120000" y="59571"/>
                  </a:cubicBezTo>
                  <a:cubicBezTo>
                    <a:pt x="120000" y="43285"/>
                    <a:pt x="113978" y="29142"/>
                    <a:pt x="102365" y="17142"/>
                  </a:cubicBezTo>
                  <a:close/>
                </a:path>
              </a:pathLst>
            </a:custGeom>
            <a:solidFill>
              <a:srgbClr val="181C2E"/>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rgbClr val="181C2E"/>
                </a:solidFill>
                <a:latin typeface="Calibri"/>
                <a:ea typeface="Calibri"/>
                <a:cs typeface="Calibri"/>
                <a:sym typeface="Calibri"/>
              </a:endParaRPr>
            </a:p>
          </p:txBody>
        </p:sp>
        <p:sp>
          <p:nvSpPr>
            <p:cNvPr id="295" name="Shape 295"/>
            <p:cNvSpPr/>
            <p:nvPr/>
          </p:nvSpPr>
          <p:spPr>
            <a:xfrm>
              <a:off x="12529256" y="12418692"/>
              <a:ext cx="314100" cy="400200"/>
            </a:xfrm>
            <a:custGeom>
              <a:pathLst>
                <a:path extrusionOk="0" h="120000" w="120000">
                  <a:moveTo>
                    <a:pt x="59771" y="0"/>
                  </a:moveTo>
                  <a:cubicBezTo>
                    <a:pt x="27376" y="0"/>
                    <a:pt x="0" y="20417"/>
                    <a:pt x="0" y="61970"/>
                  </a:cubicBezTo>
                  <a:cubicBezTo>
                    <a:pt x="0" y="120000"/>
                    <a:pt x="0" y="120000"/>
                    <a:pt x="0" y="120000"/>
                  </a:cubicBezTo>
                  <a:cubicBezTo>
                    <a:pt x="20988" y="120000"/>
                    <a:pt x="20988" y="120000"/>
                    <a:pt x="20988" y="120000"/>
                  </a:cubicBezTo>
                  <a:cubicBezTo>
                    <a:pt x="20988" y="57671"/>
                    <a:pt x="20988" y="57671"/>
                    <a:pt x="20988" y="57671"/>
                  </a:cubicBezTo>
                  <a:cubicBezTo>
                    <a:pt x="21444" y="33313"/>
                    <a:pt x="38783" y="17552"/>
                    <a:pt x="59771" y="17552"/>
                  </a:cubicBezTo>
                  <a:cubicBezTo>
                    <a:pt x="81216" y="17552"/>
                    <a:pt x="98555" y="32238"/>
                    <a:pt x="98555" y="50507"/>
                  </a:cubicBezTo>
                  <a:cubicBezTo>
                    <a:pt x="98555" y="68776"/>
                    <a:pt x="83041" y="87044"/>
                    <a:pt x="53384" y="85970"/>
                  </a:cubicBezTo>
                  <a:cubicBezTo>
                    <a:pt x="43346" y="85611"/>
                    <a:pt x="30114" y="87044"/>
                    <a:pt x="30114" y="96358"/>
                  </a:cubicBezTo>
                  <a:cubicBezTo>
                    <a:pt x="29657" y="101373"/>
                    <a:pt x="29657" y="101373"/>
                    <a:pt x="29657" y="101373"/>
                  </a:cubicBezTo>
                  <a:cubicBezTo>
                    <a:pt x="37414" y="101373"/>
                    <a:pt x="41977" y="101373"/>
                    <a:pt x="58403" y="101373"/>
                  </a:cubicBezTo>
                  <a:cubicBezTo>
                    <a:pt x="96273" y="101373"/>
                    <a:pt x="118174" y="80238"/>
                    <a:pt x="119087" y="50507"/>
                  </a:cubicBezTo>
                  <a:cubicBezTo>
                    <a:pt x="120000" y="22567"/>
                    <a:pt x="92623" y="0"/>
                    <a:pt x="59771" y="0"/>
                  </a:cubicBezTo>
                  <a:close/>
                </a:path>
              </a:pathLst>
            </a:custGeom>
            <a:solidFill>
              <a:srgbClr val="181C2E"/>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rgbClr val="181C2E"/>
                </a:solidFill>
                <a:latin typeface="Calibri"/>
                <a:ea typeface="Calibri"/>
                <a:cs typeface="Calibri"/>
                <a:sym typeface="Calibri"/>
              </a:endParaRPr>
            </a:p>
          </p:txBody>
        </p:sp>
        <p:sp>
          <p:nvSpPr>
            <p:cNvPr id="296" name="Shape 296"/>
            <p:cNvSpPr/>
            <p:nvPr/>
          </p:nvSpPr>
          <p:spPr>
            <a:xfrm>
              <a:off x="11917048" y="12881137"/>
              <a:ext cx="78900" cy="86100"/>
            </a:xfrm>
            <a:custGeom>
              <a:pathLst>
                <a:path extrusionOk="0" h="120000" w="120000">
                  <a:moveTo>
                    <a:pt x="100000" y="111666"/>
                  </a:moveTo>
                  <a:cubicBezTo>
                    <a:pt x="87272" y="118333"/>
                    <a:pt x="74545" y="120000"/>
                    <a:pt x="60000" y="120000"/>
                  </a:cubicBezTo>
                  <a:cubicBezTo>
                    <a:pt x="43636" y="120000"/>
                    <a:pt x="30909" y="118333"/>
                    <a:pt x="20000" y="111666"/>
                  </a:cubicBezTo>
                  <a:cubicBezTo>
                    <a:pt x="5454" y="106666"/>
                    <a:pt x="0" y="96666"/>
                    <a:pt x="0" y="86666"/>
                  </a:cubicBezTo>
                  <a:cubicBezTo>
                    <a:pt x="18181" y="86666"/>
                    <a:pt x="18181" y="86666"/>
                    <a:pt x="18181" y="86666"/>
                  </a:cubicBezTo>
                  <a:cubicBezTo>
                    <a:pt x="18181" y="93333"/>
                    <a:pt x="23636" y="98333"/>
                    <a:pt x="32727" y="101666"/>
                  </a:cubicBezTo>
                  <a:cubicBezTo>
                    <a:pt x="40000" y="105000"/>
                    <a:pt x="49090" y="106666"/>
                    <a:pt x="60000" y="106666"/>
                  </a:cubicBezTo>
                  <a:cubicBezTo>
                    <a:pt x="69090" y="106666"/>
                    <a:pt x="78181" y="105000"/>
                    <a:pt x="85454" y="101666"/>
                  </a:cubicBezTo>
                  <a:cubicBezTo>
                    <a:pt x="96363" y="98333"/>
                    <a:pt x="100000" y="93333"/>
                    <a:pt x="100000" y="86666"/>
                  </a:cubicBezTo>
                  <a:cubicBezTo>
                    <a:pt x="100000" y="78333"/>
                    <a:pt x="92727" y="71666"/>
                    <a:pt x="74545" y="68333"/>
                  </a:cubicBezTo>
                  <a:cubicBezTo>
                    <a:pt x="67272" y="68333"/>
                    <a:pt x="60000" y="66666"/>
                    <a:pt x="52727" y="65000"/>
                  </a:cubicBezTo>
                  <a:cubicBezTo>
                    <a:pt x="43636" y="65000"/>
                    <a:pt x="36363" y="63333"/>
                    <a:pt x="29090" y="61666"/>
                  </a:cubicBezTo>
                  <a:cubicBezTo>
                    <a:pt x="10909" y="56666"/>
                    <a:pt x="3636" y="48333"/>
                    <a:pt x="3636" y="33333"/>
                  </a:cubicBezTo>
                  <a:cubicBezTo>
                    <a:pt x="3636" y="23333"/>
                    <a:pt x="9090" y="15000"/>
                    <a:pt x="21818" y="8333"/>
                  </a:cubicBezTo>
                  <a:cubicBezTo>
                    <a:pt x="32727" y="3333"/>
                    <a:pt x="45454" y="0"/>
                    <a:pt x="60000" y="0"/>
                  </a:cubicBezTo>
                  <a:cubicBezTo>
                    <a:pt x="72727" y="0"/>
                    <a:pt x="85454" y="3333"/>
                    <a:pt x="96363" y="8333"/>
                  </a:cubicBezTo>
                  <a:cubicBezTo>
                    <a:pt x="109090" y="15000"/>
                    <a:pt x="116363" y="23333"/>
                    <a:pt x="116363" y="33333"/>
                  </a:cubicBezTo>
                  <a:cubicBezTo>
                    <a:pt x="96363" y="33333"/>
                    <a:pt x="96363" y="33333"/>
                    <a:pt x="96363" y="33333"/>
                  </a:cubicBezTo>
                  <a:cubicBezTo>
                    <a:pt x="96363" y="26666"/>
                    <a:pt x="92727" y="21666"/>
                    <a:pt x="83636" y="18333"/>
                  </a:cubicBezTo>
                  <a:cubicBezTo>
                    <a:pt x="76363" y="16666"/>
                    <a:pt x="69090" y="15000"/>
                    <a:pt x="60000" y="15000"/>
                  </a:cubicBezTo>
                  <a:cubicBezTo>
                    <a:pt x="50909" y="15000"/>
                    <a:pt x="41818" y="16666"/>
                    <a:pt x="34545" y="18333"/>
                  </a:cubicBezTo>
                  <a:cubicBezTo>
                    <a:pt x="25454" y="21666"/>
                    <a:pt x="21818" y="26666"/>
                    <a:pt x="21818" y="33333"/>
                  </a:cubicBezTo>
                  <a:cubicBezTo>
                    <a:pt x="21818" y="41666"/>
                    <a:pt x="30909" y="48333"/>
                    <a:pt x="47272" y="51666"/>
                  </a:cubicBezTo>
                  <a:cubicBezTo>
                    <a:pt x="54545" y="53333"/>
                    <a:pt x="63636" y="53333"/>
                    <a:pt x="70909" y="55000"/>
                  </a:cubicBezTo>
                  <a:cubicBezTo>
                    <a:pt x="78181" y="56666"/>
                    <a:pt x="85454" y="58333"/>
                    <a:pt x="94545" y="58333"/>
                  </a:cubicBezTo>
                  <a:cubicBezTo>
                    <a:pt x="110909" y="63333"/>
                    <a:pt x="120000" y="73333"/>
                    <a:pt x="120000" y="86666"/>
                  </a:cubicBezTo>
                  <a:cubicBezTo>
                    <a:pt x="120000" y="96666"/>
                    <a:pt x="112727" y="106666"/>
                    <a:pt x="100000" y="111666"/>
                  </a:cubicBezTo>
                  <a:close/>
                </a:path>
              </a:pathLst>
            </a:custGeom>
            <a:solidFill>
              <a:srgbClr val="181C2E"/>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rgbClr val="181C2E"/>
                </a:solidFill>
                <a:latin typeface="Calibri"/>
                <a:ea typeface="Calibri"/>
                <a:cs typeface="Calibri"/>
                <a:sym typeface="Calibri"/>
              </a:endParaRPr>
            </a:p>
          </p:txBody>
        </p:sp>
        <p:sp>
          <p:nvSpPr>
            <p:cNvPr id="297" name="Shape 297"/>
            <p:cNvSpPr/>
            <p:nvPr/>
          </p:nvSpPr>
          <p:spPr>
            <a:xfrm>
              <a:off x="12132080" y="12881137"/>
              <a:ext cx="104100" cy="86100"/>
            </a:xfrm>
            <a:custGeom>
              <a:pathLst>
                <a:path extrusionOk="0" h="120000" w="120000">
                  <a:moveTo>
                    <a:pt x="102068" y="103333"/>
                  </a:moveTo>
                  <a:cubicBezTo>
                    <a:pt x="89655" y="115000"/>
                    <a:pt x="75862" y="120000"/>
                    <a:pt x="59310" y="120000"/>
                  </a:cubicBezTo>
                  <a:cubicBezTo>
                    <a:pt x="42758" y="120000"/>
                    <a:pt x="28965" y="115000"/>
                    <a:pt x="17931" y="103333"/>
                  </a:cubicBezTo>
                  <a:cubicBezTo>
                    <a:pt x="5517" y="91666"/>
                    <a:pt x="0" y="76666"/>
                    <a:pt x="0" y="60000"/>
                  </a:cubicBezTo>
                  <a:cubicBezTo>
                    <a:pt x="0" y="43333"/>
                    <a:pt x="5517" y="30000"/>
                    <a:pt x="17931" y="18333"/>
                  </a:cubicBezTo>
                  <a:cubicBezTo>
                    <a:pt x="28965" y="6666"/>
                    <a:pt x="42758" y="0"/>
                    <a:pt x="59310" y="0"/>
                  </a:cubicBezTo>
                  <a:cubicBezTo>
                    <a:pt x="75862" y="0"/>
                    <a:pt x="89655" y="6666"/>
                    <a:pt x="102068" y="18333"/>
                  </a:cubicBezTo>
                  <a:cubicBezTo>
                    <a:pt x="113103" y="30000"/>
                    <a:pt x="120000" y="43333"/>
                    <a:pt x="120000" y="60000"/>
                  </a:cubicBezTo>
                  <a:cubicBezTo>
                    <a:pt x="120000" y="76666"/>
                    <a:pt x="113103" y="91666"/>
                    <a:pt x="102068" y="103333"/>
                  </a:cubicBezTo>
                  <a:close/>
                  <a:moveTo>
                    <a:pt x="91034" y="28333"/>
                  </a:moveTo>
                  <a:cubicBezTo>
                    <a:pt x="82758" y="18333"/>
                    <a:pt x="71724" y="15000"/>
                    <a:pt x="59310" y="15000"/>
                  </a:cubicBezTo>
                  <a:cubicBezTo>
                    <a:pt x="46896" y="15000"/>
                    <a:pt x="35862" y="18333"/>
                    <a:pt x="27586" y="28333"/>
                  </a:cubicBezTo>
                  <a:cubicBezTo>
                    <a:pt x="17931" y="36666"/>
                    <a:pt x="13793" y="48333"/>
                    <a:pt x="13793" y="60000"/>
                  </a:cubicBezTo>
                  <a:cubicBezTo>
                    <a:pt x="13793" y="73333"/>
                    <a:pt x="17931" y="83333"/>
                    <a:pt x="27586" y="93333"/>
                  </a:cubicBezTo>
                  <a:cubicBezTo>
                    <a:pt x="35862" y="101666"/>
                    <a:pt x="46896" y="106666"/>
                    <a:pt x="59310" y="106666"/>
                  </a:cubicBezTo>
                  <a:cubicBezTo>
                    <a:pt x="71724" y="106666"/>
                    <a:pt x="82758" y="101666"/>
                    <a:pt x="91034" y="93333"/>
                  </a:cubicBezTo>
                  <a:cubicBezTo>
                    <a:pt x="100689" y="83333"/>
                    <a:pt x="104827" y="73333"/>
                    <a:pt x="104827" y="60000"/>
                  </a:cubicBezTo>
                  <a:cubicBezTo>
                    <a:pt x="104827" y="48333"/>
                    <a:pt x="100689" y="36666"/>
                    <a:pt x="91034" y="28333"/>
                  </a:cubicBezTo>
                  <a:close/>
                </a:path>
              </a:pathLst>
            </a:custGeom>
            <a:solidFill>
              <a:srgbClr val="181C2E"/>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rgbClr val="181C2E"/>
                </a:solidFill>
                <a:latin typeface="Calibri"/>
                <a:ea typeface="Calibri"/>
                <a:cs typeface="Calibri"/>
                <a:sym typeface="Calibri"/>
              </a:endParaRPr>
            </a:p>
          </p:txBody>
        </p:sp>
        <p:sp>
          <p:nvSpPr>
            <p:cNvPr id="298" name="Shape 298"/>
            <p:cNvSpPr/>
            <p:nvPr/>
          </p:nvSpPr>
          <p:spPr>
            <a:xfrm>
              <a:off x="12373927" y="12883667"/>
              <a:ext cx="67800" cy="82500"/>
            </a:xfrm>
            <a:custGeom>
              <a:pathLst>
                <a:path extrusionOk="0" h="120000" w="120000">
                  <a:moveTo>
                    <a:pt x="20597" y="13987"/>
                  </a:moveTo>
                  <a:lnTo>
                    <a:pt x="20597" y="52269"/>
                  </a:lnTo>
                  <a:lnTo>
                    <a:pt x="99402" y="52269"/>
                  </a:lnTo>
                  <a:lnTo>
                    <a:pt x="99402" y="65521"/>
                  </a:lnTo>
                  <a:lnTo>
                    <a:pt x="20597" y="65521"/>
                  </a:lnTo>
                  <a:lnTo>
                    <a:pt x="20597" y="120000"/>
                  </a:lnTo>
                  <a:lnTo>
                    <a:pt x="0" y="120000"/>
                  </a:lnTo>
                  <a:lnTo>
                    <a:pt x="0" y="0"/>
                  </a:lnTo>
                  <a:lnTo>
                    <a:pt x="120000" y="0"/>
                  </a:lnTo>
                  <a:lnTo>
                    <a:pt x="120000" y="13987"/>
                  </a:lnTo>
                  <a:lnTo>
                    <a:pt x="20597" y="13987"/>
                  </a:lnTo>
                  <a:close/>
                </a:path>
              </a:pathLst>
            </a:custGeom>
            <a:solidFill>
              <a:srgbClr val="181C2E"/>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rgbClr val="181C2E"/>
                </a:solidFill>
                <a:latin typeface="Calibri"/>
                <a:ea typeface="Calibri"/>
                <a:cs typeface="Calibri"/>
                <a:sym typeface="Calibri"/>
              </a:endParaRPr>
            </a:p>
          </p:txBody>
        </p:sp>
        <p:sp>
          <p:nvSpPr>
            <p:cNvPr id="299" name="Shape 299"/>
            <p:cNvSpPr/>
            <p:nvPr/>
          </p:nvSpPr>
          <p:spPr>
            <a:xfrm>
              <a:off x="12574286" y="12883667"/>
              <a:ext cx="75300" cy="82500"/>
            </a:xfrm>
            <a:custGeom>
              <a:pathLst>
                <a:path extrusionOk="0" h="120000" w="120000">
                  <a:moveTo>
                    <a:pt x="70872" y="13987"/>
                  </a:moveTo>
                  <a:lnTo>
                    <a:pt x="70872" y="120000"/>
                  </a:lnTo>
                  <a:lnTo>
                    <a:pt x="49932" y="120000"/>
                  </a:lnTo>
                  <a:lnTo>
                    <a:pt x="49932" y="13987"/>
                  </a:lnTo>
                  <a:lnTo>
                    <a:pt x="0" y="13987"/>
                  </a:lnTo>
                  <a:lnTo>
                    <a:pt x="0" y="0"/>
                  </a:lnTo>
                  <a:lnTo>
                    <a:pt x="120000" y="0"/>
                  </a:lnTo>
                  <a:lnTo>
                    <a:pt x="120000" y="13987"/>
                  </a:lnTo>
                  <a:lnTo>
                    <a:pt x="70872" y="13987"/>
                  </a:lnTo>
                  <a:close/>
                </a:path>
              </a:pathLst>
            </a:custGeom>
            <a:solidFill>
              <a:srgbClr val="181C2E"/>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rgbClr val="181C2E"/>
                </a:solidFill>
                <a:latin typeface="Calibri"/>
                <a:ea typeface="Calibri"/>
                <a:cs typeface="Calibri"/>
                <a:sym typeface="Calibri"/>
              </a:endParaRPr>
            </a:p>
          </p:txBody>
        </p:sp>
        <p:sp>
          <p:nvSpPr>
            <p:cNvPr id="300" name="Shape 300"/>
            <p:cNvSpPr/>
            <p:nvPr/>
          </p:nvSpPr>
          <p:spPr>
            <a:xfrm>
              <a:off x="12780211" y="12883667"/>
              <a:ext cx="125400" cy="82500"/>
            </a:xfrm>
            <a:custGeom>
              <a:pathLst>
                <a:path extrusionOk="0" h="120000" w="120000">
                  <a:moveTo>
                    <a:pt x="93387" y="120000"/>
                  </a:moveTo>
                  <a:lnTo>
                    <a:pt x="80806" y="120000"/>
                  </a:lnTo>
                  <a:lnTo>
                    <a:pt x="60483" y="25766"/>
                  </a:lnTo>
                  <a:lnTo>
                    <a:pt x="38709" y="120000"/>
                  </a:lnTo>
                  <a:lnTo>
                    <a:pt x="27096" y="120000"/>
                  </a:lnTo>
                  <a:lnTo>
                    <a:pt x="0" y="0"/>
                  </a:lnTo>
                  <a:lnTo>
                    <a:pt x="12580" y="0"/>
                  </a:lnTo>
                  <a:lnTo>
                    <a:pt x="32903" y="92024"/>
                  </a:lnTo>
                  <a:lnTo>
                    <a:pt x="53709" y="0"/>
                  </a:lnTo>
                  <a:lnTo>
                    <a:pt x="66290" y="0"/>
                  </a:lnTo>
                  <a:lnTo>
                    <a:pt x="86612" y="92024"/>
                  </a:lnTo>
                  <a:lnTo>
                    <a:pt x="108387" y="0"/>
                  </a:lnTo>
                  <a:lnTo>
                    <a:pt x="120000" y="0"/>
                  </a:lnTo>
                  <a:lnTo>
                    <a:pt x="93387" y="120000"/>
                  </a:lnTo>
                  <a:close/>
                </a:path>
              </a:pathLst>
            </a:custGeom>
            <a:solidFill>
              <a:srgbClr val="181C2E"/>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rgbClr val="181C2E"/>
                </a:solidFill>
                <a:latin typeface="Calibri"/>
                <a:ea typeface="Calibri"/>
                <a:cs typeface="Calibri"/>
                <a:sym typeface="Calibri"/>
              </a:endParaRPr>
            </a:p>
          </p:txBody>
        </p:sp>
        <p:sp>
          <p:nvSpPr>
            <p:cNvPr id="301" name="Shape 301"/>
            <p:cNvSpPr/>
            <p:nvPr/>
          </p:nvSpPr>
          <p:spPr>
            <a:xfrm>
              <a:off x="13034707" y="12883667"/>
              <a:ext cx="84900" cy="82500"/>
            </a:xfrm>
            <a:custGeom>
              <a:pathLst>
                <a:path extrusionOk="0" h="120000" w="120000">
                  <a:moveTo>
                    <a:pt x="101428" y="120000"/>
                  </a:moveTo>
                  <a:lnTo>
                    <a:pt x="89285" y="92024"/>
                  </a:lnTo>
                  <a:lnTo>
                    <a:pt x="30000" y="92024"/>
                  </a:lnTo>
                  <a:lnTo>
                    <a:pt x="18571" y="120000"/>
                  </a:lnTo>
                  <a:lnTo>
                    <a:pt x="0" y="120000"/>
                  </a:lnTo>
                  <a:lnTo>
                    <a:pt x="50714" y="0"/>
                  </a:lnTo>
                  <a:lnTo>
                    <a:pt x="69285" y="0"/>
                  </a:lnTo>
                  <a:lnTo>
                    <a:pt x="120000" y="120000"/>
                  </a:lnTo>
                  <a:lnTo>
                    <a:pt x="101428" y="120000"/>
                  </a:lnTo>
                  <a:close/>
                  <a:moveTo>
                    <a:pt x="59285" y="20613"/>
                  </a:moveTo>
                  <a:lnTo>
                    <a:pt x="35000" y="76564"/>
                  </a:lnTo>
                  <a:lnTo>
                    <a:pt x="82857" y="76564"/>
                  </a:lnTo>
                  <a:lnTo>
                    <a:pt x="59285" y="20613"/>
                  </a:lnTo>
                  <a:close/>
                </a:path>
              </a:pathLst>
            </a:custGeom>
            <a:solidFill>
              <a:srgbClr val="181C2E"/>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rgbClr val="181C2E"/>
                </a:solidFill>
                <a:latin typeface="Calibri"/>
                <a:ea typeface="Calibri"/>
                <a:cs typeface="Calibri"/>
                <a:sym typeface="Calibri"/>
              </a:endParaRPr>
            </a:p>
          </p:txBody>
        </p:sp>
        <p:sp>
          <p:nvSpPr>
            <p:cNvPr id="302" name="Shape 302"/>
            <p:cNvSpPr/>
            <p:nvPr/>
          </p:nvSpPr>
          <p:spPr>
            <a:xfrm>
              <a:off x="13253281" y="12883667"/>
              <a:ext cx="82500" cy="82500"/>
            </a:xfrm>
            <a:custGeom>
              <a:pathLst>
                <a:path extrusionOk="0" h="120000" w="120000">
                  <a:moveTo>
                    <a:pt x="99130" y="120000"/>
                  </a:moveTo>
                  <a:cubicBezTo>
                    <a:pt x="66086" y="76521"/>
                    <a:pt x="66086" y="76521"/>
                    <a:pt x="66086" y="76521"/>
                  </a:cubicBezTo>
                  <a:cubicBezTo>
                    <a:pt x="60869" y="69565"/>
                    <a:pt x="52173" y="66086"/>
                    <a:pt x="40000" y="66086"/>
                  </a:cubicBezTo>
                  <a:cubicBezTo>
                    <a:pt x="19130" y="66086"/>
                    <a:pt x="19130" y="66086"/>
                    <a:pt x="19130" y="66086"/>
                  </a:cubicBezTo>
                  <a:cubicBezTo>
                    <a:pt x="19130" y="120000"/>
                    <a:pt x="19130" y="120000"/>
                    <a:pt x="19130" y="120000"/>
                  </a:cubicBezTo>
                  <a:cubicBezTo>
                    <a:pt x="0" y="120000"/>
                    <a:pt x="0" y="120000"/>
                    <a:pt x="0" y="120000"/>
                  </a:cubicBezTo>
                  <a:cubicBezTo>
                    <a:pt x="0" y="0"/>
                    <a:pt x="0" y="0"/>
                    <a:pt x="0" y="0"/>
                  </a:cubicBezTo>
                  <a:cubicBezTo>
                    <a:pt x="60869" y="0"/>
                    <a:pt x="60869" y="0"/>
                    <a:pt x="60869" y="0"/>
                  </a:cubicBezTo>
                  <a:cubicBezTo>
                    <a:pt x="73043" y="0"/>
                    <a:pt x="83478" y="3478"/>
                    <a:pt x="92173" y="8695"/>
                  </a:cubicBezTo>
                  <a:cubicBezTo>
                    <a:pt x="100869" y="15652"/>
                    <a:pt x="106086" y="24347"/>
                    <a:pt x="106086" y="33043"/>
                  </a:cubicBezTo>
                  <a:cubicBezTo>
                    <a:pt x="106086" y="41739"/>
                    <a:pt x="102608" y="48695"/>
                    <a:pt x="97391" y="53913"/>
                  </a:cubicBezTo>
                  <a:cubicBezTo>
                    <a:pt x="90434" y="59130"/>
                    <a:pt x="83478" y="64347"/>
                    <a:pt x="74782" y="66086"/>
                  </a:cubicBezTo>
                  <a:cubicBezTo>
                    <a:pt x="78260" y="66086"/>
                    <a:pt x="81739" y="69565"/>
                    <a:pt x="88695" y="76521"/>
                  </a:cubicBezTo>
                  <a:cubicBezTo>
                    <a:pt x="120000" y="120000"/>
                    <a:pt x="120000" y="120000"/>
                    <a:pt x="120000" y="120000"/>
                  </a:cubicBezTo>
                  <a:lnTo>
                    <a:pt x="99130" y="120000"/>
                  </a:lnTo>
                  <a:close/>
                  <a:moveTo>
                    <a:pt x="80000" y="19130"/>
                  </a:moveTo>
                  <a:cubicBezTo>
                    <a:pt x="74782" y="15652"/>
                    <a:pt x="67826" y="13913"/>
                    <a:pt x="60869" y="13913"/>
                  </a:cubicBezTo>
                  <a:cubicBezTo>
                    <a:pt x="19130" y="13913"/>
                    <a:pt x="19130" y="13913"/>
                    <a:pt x="19130" y="13913"/>
                  </a:cubicBezTo>
                  <a:cubicBezTo>
                    <a:pt x="19130" y="52173"/>
                    <a:pt x="19130" y="52173"/>
                    <a:pt x="19130" y="52173"/>
                  </a:cubicBezTo>
                  <a:cubicBezTo>
                    <a:pt x="60869" y="52173"/>
                    <a:pt x="60869" y="52173"/>
                    <a:pt x="60869" y="52173"/>
                  </a:cubicBezTo>
                  <a:cubicBezTo>
                    <a:pt x="67826" y="52173"/>
                    <a:pt x="74782" y="50434"/>
                    <a:pt x="80000" y="46956"/>
                  </a:cubicBezTo>
                  <a:cubicBezTo>
                    <a:pt x="85217" y="43478"/>
                    <a:pt x="88695" y="38260"/>
                    <a:pt x="88695" y="33043"/>
                  </a:cubicBezTo>
                  <a:cubicBezTo>
                    <a:pt x="88695" y="27826"/>
                    <a:pt x="85217" y="22608"/>
                    <a:pt x="80000" y="19130"/>
                  </a:cubicBezTo>
                  <a:close/>
                </a:path>
              </a:pathLst>
            </a:custGeom>
            <a:solidFill>
              <a:srgbClr val="181C2E"/>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rgbClr val="181C2E"/>
                </a:solidFill>
                <a:latin typeface="Calibri"/>
                <a:ea typeface="Calibri"/>
                <a:cs typeface="Calibri"/>
                <a:sym typeface="Calibri"/>
              </a:endParaRPr>
            </a:p>
          </p:txBody>
        </p:sp>
        <p:sp>
          <p:nvSpPr>
            <p:cNvPr id="303" name="Shape 303"/>
            <p:cNvSpPr/>
            <p:nvPr/>
          </p:nvSpPr>
          <p:spPr>
            <a:xfrm>
              <a:off x="13468313" y="12883667"/>
              <a:ext cx="68400" cy="82500"/>
            </a:xfrm>
            <a:custGeom>
              <a:pathLst>
                <a:path extrusionOk="0" h="120000" w="120000">
                  <a:moveTo>
                    <a:pt x="0" y="120000"/>
                  </a:moveTo>
                  <a:lnTo>
                    <a:pt x="0" y="0"/>
                  </a:lnTo>
                  <a:lnTo>
                    <a:pt x="120000" y="0"/>
                  </a:lnTo>
                  <a:lnTo>
                    <a:pt x="120000" y="13987"/>
                  </a:lnTo>
                  <a:lnTo>
                    <a:pt x="21333" y="13987"/>
                  </a:lnTo>
                  <a:lnTo>
                    <a:pt x="21333" y="52269"/>
                  </a:lnTo>
                  <a:lnTo>
                    <a:pt x="98666" y="52269"/>
                  </a:lnTo>
                  <a:lnTo>
                    <a:pt x="98666" y="65521"/>
                  </a:lnTo>
                  <a:lnTo>
                    <a:pt x="21333" y="65521"/>
                  </a:lnTo>
                  <a:lnTo>
                    <a:pt x="21333" y="103803"/>
                  </a:lnTo>
                  <a:lnTo>
                    <a:pt x="120000" y="103803"/>
                  </a:lnTo>
                  <a:lnTo>
                    <a:pt x="120000" y="120000"/>
                  </a:lnTo>
                  <a:lnTo>
                    <a:pt x="0" y="120000"/>
                  </a:lnTo>
                  <a:close/>
                </a:path>
              </a:pathLst>
            </a:custGeom>
            <a:solidFill>
              <a:srgbClr val="181C2E"/>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rgbClr val="181C2E"/>
                </a:solidFill>
                <a:latin typeface="Calibri"/>
                <a:ea typeface="Calibri"/>
                <a:cs typeface="Calibri"/>
                <a:sym typeface="Calibri"/>
              </a:endParaRPr>
            </a:p>
          </p:txBody>
        </p:sp>
        <p:sp>
          <p:nvSpPr>
            <p:cNvPr id="304" name="Shape 304"/>
            <p:cNvSpPr/>
            <p:nvPr/>
          </p:nvSpPr>
          <p:spPr>
            <a:xfrm>
              <a:off x="12874319" y="12423245"/>
              <a:ext cx="333300" cy="334800"/>
            </a:xfrm>
            <a:custGeom>
              <a:pathLst>
                <a:path extrusionOk="0" h="120000" w="120000">
                  <a:moveTo>
                    <a:pt x="101935" y="17142"/>
                  </a:moveTo>
                  <a:cubicBezTo>
                    <a:pt x="89892" y="5571"/>
                    <a:pt x="75698" y="0"/>
                    <a:pt x="59354" y="0"/>
                  </a:cubicBezTo>
                  <a:cubicBezTo>
                    <a:pt x="43010" y="0"/>
                    <a:pt x="28817" y="6000"/>
                    <a:pt x="17204" y="18000"/>
                  </a:cubicBezTo>
                  <a:cubicBezTo>
                    <a:pt x="5591" y="29571"/>
                    <a:pt x="0" y="43714"/>
                    <a:pt x="0" y="60428"/>
                  </a:cubicBezTo>
                  <a:cubicBezTo>
                    <a:pt x="0" y="76714"/>
                    <a:pt x="6021" y="90857"/>
                    <a:pt x="17634" y="102428"/>
                  </a:cubicBezTo>
                  <a:cubicBezTo>
                    <a:pt x="26236" y="110571"/>
                    <a:pt x="35698" y="116142"/>
                    <a:pt x="46021" y="118714"/>
                  </a:cubicBezTo>
                  <a:cubicBezTo>
                    <a:pt x="50752" y="119571"/>
                    <a:pt x="55483" y="120000"/>
                    <a:pt x="60215" y="120000"/>
                  </a:cubicBezTo>
                  <a:cubicBezTo>
                    <a:pt x="73548" y="120000"/>
                    <a:pt x="85591" y="115714"/>
                    <a:pt x="85591" y="115714"/>
                  </a:cubicBezTo>
                  <a:cubicBezTo>
                    <a:pt x="85591" y="115714"/>
                    <a:pt x="85591" y="105000"/>
                    <a:pt x="74408" y="102000"/>
                  </a:cubicBezTo>
                  <a:cubicBezTo>
                    <a:pt x="66236" y="100285"/>
                    <a:pt x="62795" y="104571"/>
                    <a:pt x="45591" y="98571"/>
                  </a:cubicBezTo>
                  <a:cubicBezTo>
                    <a:pt x="40860" y="97285"/>
                    <a:pt x="38709" y="95571"/>
                    <a:pt x="33548" y="92142"/>
                  </a:cubicBezTo>
                  <a:cubicBezTo>
                    <a:pt x="26236" y="86142"/>
                    <a:pt x="21935" y="78857"/>
                    <a:pt x="19784" y="69428"/>
                  </a:cubicBezTo>
                  <a:cubicBezTo>
                    <a:pt x="19784" y="69428"/>
                    <a:pt x="19354" y="62142"/>
                    <a:pt x="19354" y="57428"/>
                  </a:cubicBezTo>
                  <a:cubicBezTo>
                    <a:pt x="19354" y="55285"/>
                    <a:pt x="20215" y="48428"/>
                    <a:pt x="20215" y="48428"/>
                  </a:cubicBezTo>
                  <a:cubicBezTo>
                    <a:pt x="22365" y="40285"/>
                    <a:pt x="27096" y="33428"/>
                    <a:pt x="33978" y="27857"/>
                  </a:cubicBezTo>
                  <a:cubicBezTo>
                    <a:pt x="41720" y="21857"/>
                    <a:pt x="50322" y="18857"/>
                    <a:pt x="59784" y="18857"/>
                  </a:cubicBezTo>
                  <a:cubicBezTo>
                    <a:pt x="69247" y="18428"/>
                    <a:pt x="77419" y="21428"/>
                    <a:pt x="85161" y="27428"/>
                  </a:cubicBezTo>
                  <a:cubicBezTo>
                    <a:pt x="92473" y="33428"/>
                    <a:pt x="97634" y="40714"/>
                    <a:pt x="99784" y="50142"/>
                  </a:cubicBezTo>
                  <a:cubicBezTo>
                    <a:pt x="68817" y="50142"/>
                    <a:pt x="68817" y="50142"/>
                    <a:pt x="68817" y="50142"/>
                  </a:cubicBezTo>
                  <a:cubicBezTo>
                    <a:pt x="68817" y="50142"/>
                    <a:pt x="57204" y="49714"/>
                    <a:pt x="52043" y="55285"/>
                  </a:cubicBezTo>
                  <a:cubicBezTo>
                    <a:pt x="47311" y="60428"/>
                    <a:pt x="48602" y="69000"/>
                    <a:pt x="48602" y="69000"/>
                  </a:cubicBezTo>
                  <a:cubicBezTo>
                    <a:pt x="119139" y="69000"/>
                    <a:pt x="119139" y="69000"/>
                    <a:pt x="119139" y="69000"/>
                  </a:cubicBezTo>
                  <a:cubicBezTo>
                    <a:pt x="119569" y="67285"/>
                    <a:pt x="119569" y="65571"/>
                    <a:pt x="119569" y="64285"/>
                  </a:cubicBezTo>
                  <a:cubicBezTo>
                    <a:pt x="120000" y="62571"/>
                    <a:pt x="120000" y="61285"/>
                    <a:pt x="120000" y="59571"/>
                  </a:cubicBezTo>
                  <a:cubicBezTo>
                    <a:pt x="119569" y="43285"/>
                    <a:pt x="113548" y="29142"/>
                    <a:pt x="101935" y="17142"/>
                  </a:cubicBezTo>
                  <a:close/>
                </a:path>
              </a:pathLst>
            </a:custGeom>
            <a:solidFill>
              <a:srgbClr val="181C2E"/>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rgbClr val="181C2E"/>
                </a:solidFill>
                <a:latin typeface="Calibri"/>
                <a:ea typeface="Calibri"/>
                <a:cs typeface="Calibri"/>
                <a:sym typeface="Calibri"/>
              </a:endParaRPr>
            </a:p>
          </p:txBody>
        </p:sp>
        <p:sp>
          <p:nvSpPr>
            <p:cNvPr id="305" name="Shape 305"/>
            <p:cNvSpPr/>
            <p:nvPr/>
          </p:nvSpPr>
          <p:spPr>
            <a:xfrm>
              <a:off x="10809507" y="12209226"/>
              <a:ext cx="987000" cy="914400"/>
            </a:xfrm>
            <a:custGeom>
              <a:pathLst>
                <a:path extrusionOk="0" h="120000" w="120000">
                  <a:moveTo>
                    <a:pt x="109104" y="24156"/>
                  </a:moveTo>
                  <a:cubicBezTo>
                    <a:pt x="63631" y="47529"/>
                    <a:pt x="63631" y="47529"/>
                    <a:pt x="63631" y="47529"/>
                  </a:cubicBezTo>
                  <a:cubicBezTo>
                    <a:pt x="63631" y="47529"/>
                    <a:pt x="59418" y="40941"/>
                    <a:pt x="61016" y="35607"/>
                  </a:cubicBezTo>
                  <a:cubicBezTo>
                    <a:pt x="62615" y="29960"/>
                    <a:pt x="70314" y="26352"/>
                    <a:pt x="70314" y="26352"/>
                  </a:cubicBezTo>
                  <a:cubicBezTo>
                    <a:pt x="87021" y="17882"/>
                    <a:pt x="87021" y="17882"/>
                    <a:pt x="87021" y="17882"/>
                  </a:cubicBezTo>
                  <a:cubicBezTo>
                    <a:pt x="76997" y="6274"/>
                    <a:pt x="63341" y="7843"/>
                    <a:pt x="56658" y="11294"/>
                  </a:cubicBezTo>
                  <a:cubicBezTo>
                    <a:pt x="50411" y="14588"/>
                    <a:pt x="47941" y="16627"/>
                    <a:pt x="44019" y="23843"/>
                  </a:cubicBezTo>
                  <a:cubicBezTo>
                    <a:pt x="37336" y="36235"/>
                    <a:pt x="41985" y="46901"/>
                    <a:pt x="42566" y="48627"/>
                  </a:cubicBezTo>
                  <a:cubicBezTo>
                    <a:pt x="47651" y="60862"/>
                    <a:pt x="58547" y="69019"/>
                    <a:pt x="72058" y="66196"/>
                  </a:cubicBezTo>
                  <a:cubicBezTo>
                    <a:pt x="84697" y="63686"/>
                    <a:pt x="84697" y="60549"/>
                    <a:pt x="90799" y="58980"/>
                  </a:cubicBezTo>
                  <a:cubicBezTo>
                    <a:pt x="98934" y="57568"/>
                    <a:pt x="104019" y="68705"/>
                    <a:pt x="104019" y="68705"/>
                  </a:cubicBezTo>
                  <a:cubicBezTo>
                    <a:pt x="104019" y="68705"/>
                    <a:pt x="96029" y="77019"/>
                    <a:pt x="87312" y="81725"/>
                  </a:cubicBezTo>
                  <a:cubicBezTo>
                    <a:pt x="83970" y="83450"/>
                    <a:pt x="80920" y="84705"/>
                    <a:pt x="77578" y="85490"/>
                  </a:cubicBezTo>
                  <a:cubicBezTo>
                    <a:pt x="69878" y="87372"/>
                    <a:pt x="61452" y="86901"/>
                    <a:pt x="53171" y="83921"/>
                  </a:cubicBezTo>
                  <a:cubicBezTo>
                    <a:pt x="41694" y="79529"/>
                    <a:pt x="32397" y="71686"/>
                    <a:pt x="27167" y="59921"/>
                  </a:cubicBezTo>
                  <a:cubicBezTo>
                    <a:pt x="21791" y="48000"/>
                    <a:pt x="20629" y="34823"/>
                    <a:pt x="24552" y="22431"/>
                  </a:cubicBezTo>
                  <a:cubicBezTo>
                    <a:pt x="27312" y="13803"/>
                    <a:pt x="32106" y="5960"/>
                    <a:pt x="38353" y="0"/>
                  </a:cubicBezTo>
                  <a:cubicBezTo>
                    <a:pt x="31089" y="3764"/>
                    <a:pt x="24552" y="9098"/>
                    <a:pt x="19176" y="16313"/>
                  </a:cubicBezTo>
                  <a:cubicBezTo>
                    <a:pt x="0" y="41568"/>
                    <a:pt x="3631" y="78745"/>
                    <a:pt x="27021" y="99450"/>
                  </a:cubicBezTo>
                  <a:cubicBezTo>
                    <a:pt x="50411" y="120000"/>
                    <a:pt x="84987" y="116235"/>
                    <a:pt x="104019" y="90823"/>
                  </a:cubicBezTo>
                  <a:cubicBezTo>
                    <a:pt x="118692" y="71372"/>
                    <a:pt x="120000" y="44705"/>
                    <a:pt x="109104" y="24156"/>
                  </a:cubicBezTo>
                  <a:close/>
                </a:path>
              </a:pathLst>
            </a:custGeom>
            <a:solidFill>
              <a:srgbClr val="F44E50"/>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grpSp>
      <p:sp>
        <p:nvSpPr>
          <p:cNvPr id="306" name="Shape 306"/>
          <p:cNvSpPr txBox="1"/>
          <p:nvPr/>
        </p:nvSpPr>
        <p:spPr>
          <a:xfrm>
            <a:off x="8328900" y="4659916"/>
            <a:ext cx="428400" cy="234000"/>
          </a:xfrm>
          <a:prstGeom prst="rect">
            <a:avLst/>
          </a:prstGeom>
          <a:noFill/>
          <a:ln>
            <a:noFill/>
          </a:ln>
        </p:spPr>
        <p:txBody>
          <a:bodyPr anchorCtr="0" anchor="t" bIns="35775" lIns="71575" spcFirstLastPara="1" rIns="71575" wrap="square" tIns="35775">
            <a:noAutofit/>
          </a:bodyPr>
          <a:lstStyle/>
          <a:p>
            <a:pPr indent="0" lvl="0" marL="0" marR="0" rtl="0" algn="r">
              <a:spcBef>
                <a:spcPts val="0"/>
              </a:spcBef>
              <a:spcAft>
                <a:spcPts val="0"/>
              </a:spcAft>
              <a:buNone/>
            </a:pPr>
            <a:r>
              <a:rPr b="0" lang="en" sz="1000">
                <a:solidFill>
                  <a:srgbClr val="F44E50"/>
                </a:solidFill>
                <a:latin typeface="Lato"/>
                <a:ea typeface="Lato"/>
                <a:cs typeface="Lato"/>
                <a:sym typeface="Lato"/>
              </a:rPr>
              <a:t>// </a:t>
            </a:r>
            <a:fld id="{00000000-1234-1234-1234-123412341234}" type="slidenum">
              <a:rPr b="0" lang="en" sz="1000">
                <a:solidFill>
                  <a:srgbClr val="181C2E"/>
                </a:solidFill>
                <a:latin typeface="Lato"/>
                <a:ea typeface="Lato"/>
                <a:cs typeface="Lato"/>
                <a:sym typeface="Lato"/>
              </a:rPr>
              <a:t>‹#›</a:t>
            </a:fld>
            <a:endParaRPr b="0" sz="1000">
              <a:solidFill>
                <a:srgbClr val="181C2E"/>
              </a:solidFill>
              <a:latin typeface="Lato"/>
              <a:ea typeface="Lato"/>
              <a:cs typeface="Lato"/>
              <a:sym typeface="Lato"/>
            </a:endParaRPr>
          </a:p>
        </p:txBody>
      </p:sp>
      <p:grpSp>
        <p:nvGrpSpPr>
          <p:cNvPr id="307" name="Shape 307"/>
          <p:cNvGrpSpPr/>
          <p:nvPr/>
        </p:nvGrpSpPr>
        <p:grpSpPr>
          <a:xfrm>
            <a:off x="440681" y="4677789"/>
            <a:ext cx="998511" cy="189248"/>
            <a:chOff x="10248578" y="8532494"/>
            <a:chExt cx="3880728" cy="735515"/>
          </a:xfrm>
        </p:grpSpPr>
        <p:grpSp>
          <p:nvGrpSpPr>
            <p:cNvPr id="308" name="Shape 308"/>
            <p:cNvGrpSpPr/>
            <p:nvPr/>
          </p:nvGrpSpPr>
          <p:grpSpPr>
            <a:xfrm>
              <a:off x="10248578" y="8532494"/>
              <a:ext cx="732294" cy="731103"/>
              <a:chOff x="10248578" y="8532494"/>
              <a:chExt cx="732294" cy="731103"/>
            </a:xfrm>
          </p:grpSpPr>
          <p:sp>
            <p:nvSpPr>
              <p:cNvPr id="309" name="Shape 309"/>
              <p:cNvSpPr/>
              <p:nvPr/>
            </p:nvSpPr>
            <p:spPr>
              <a:xfrm>
                <a:off x="10248578" y="8532494"/>
                <a:ext cx="731100" cy="731100"/>
              </a:xfrm>
              <a:custGeom>
                <a:pathLst>
                  <a:path extrusionOk="0" h="120000" w="120000">
                    <a:moveTo>
                      <a:pt x="60000" y="0"/>
                    </a:moveTo>
                    <a:cubicBezTo>
                      <a:pt x="27500" y="0"/>
                      <a:pt x="0" y="26250"/>
                      <a:pt x="0" y="60000"/>
                    </a:cubicBezTo>
                    <a:cubicBezTo>
                      <a:pt x="0" y="93750"/>
                      <a:pt x="27500" y="120000"/>
                      <a:pt x="60000" y="120000"/>
                    </a:cubicBezTo>
                    <a:cubicBezTo>
                      <a:pt x="93750" y="120000"/>
                      <a:pt x="120000" y="93750"/>
                      <a:pt x="120000" y="60000"/>
                    </a:cubicBezTo>
                    <a:cubicBezTo>
                      <a:pt x="120000" y="26250"/>
                      <a:pt x="93750" y="0"/>
                      <a:pt x="60000" y="0"/>
                    </a:cubicBezTo>
                    <a:moveTo>
                      <a:pt x="60000" y="110000"/>
                    </a:moveTo>
                    <a:cubicBezTo>
                      <a:pt x="32500" y="110000"/>
                      <a:pt x="10000" y="87500"/>
                      <a:pt x="10000" y="60000"/>
                    </a:cubicBezTo>
                    <a:cubicBezTo>
                      <a:pt x="10000" y="32500"/>
                      <a:pt x="32500" y="10000"/>
                      <a:pt x="60000" y="10000"/>
                    </a:cubicBezTo>
                    <a:cubicBezTo>
                      <a:pt x="87500" y="10000"/>
                      <a:pt x="110000" y="32500"/>
                      <a:pt x="110000" y="60000"/>
                    </a:cubicBezTo>
                    <a:cubicBezTo>
                      <a:pt x="110000" y="87500"/>
                      <a:pt x="87500" y="110000"/>
                      <a:pt x="60000" y="110000"/>
                    </a:cubicBezTo>
                  </a:path>
                </a:pathLst>
              </a:custGeom>
              <a:solidFill>
                <a:srgbClr val="181C2E"/>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310" name="Shape 310"/>
              <p:cNvSpPr/>
              <p:nvPr/>
            </p:nvSpPr>
            <p:spPr>
              <a:xfrm>
                <a:off x="10501275" y="8715065"/>
                <a:ext cx="213300" cy="366000"/>
              </a:xfrm>
              <a:custGeom>
                <a:pathLst>
                  <a:path extrusionOk="0" h="120000" w="120000">
                    <a:moveTo>
                      <a:pt x="34285" y="22500"/>
                    </a:moveTo>
                    <a:cubicBezTo>
                      <a:pt x="34285" y="40000"/>
                      <a:pt x="34285" y="40000"/>
                      <a:pt x="34285" y="40000"/>
                    </a:cubicBezTo>
                    <a:cubicBezTo>
                      <a:pt x="0" y="40000"/>
                      <a:pt x="0" y="40000"/>
                      <a:pt x="0" y="40000"/>
                    </a:cubicBezTo>
                    <a:cubicBezTo>
                      <a:pt x="0" y="60000"/>
                      <a:pt x="0" y="60000"/>
                      <a:pt x="0" y="60000"/>
                    </a:cubicBezTo>
                    <a:cubicBezTo>
                      <a:pt x="34285" y="60000"/>
                      <a:pt x="34285" y="60000"/>
                      <a:pt x="34285" y="60000"/>
                    </a:cubicBezTo>
                    <a:cubicBezTo>
                      <a:pt x="34285" y="120000"/>
                      <a:pt x="34285" y="120000"/>
                      <a:pt x="34285" y="120000"/>
                    </a:cubicBezTo>
                    <a:cubicBezTo>
                      <a:pt x="85714" y="120000"/>
                      <a:pt x="85714" y="120000"/>
                      <a:pt x="85714" y="120000"/>
                    </a:cubicBezTo>
                    <a:cubicBezTo>
                      <a:pt x="85714" y="60000"/>
                      <a:pt x="85714" y="60000"/>
                      <a:pt x="85714" y="60000"/>
                    </a:cubicBezTo>
                    <a:cubicBezTo>
                      <a:pt x="119999" y="60000"/>
                      <a:pt x="119999" y="60000"/>
                      <a:pt x="119999" y="60000"/>
                    </a:cubicBezTo>
                    <a:cubicBezTo>
                      <a:pt x="119999" y="40000"/>
                      <a:pt x="119999" y="40000"/>
                      <a:pt x="119999" y="40000"/>
                    </a:cubicBezTo>
                    <a:cubicBezTo>
                      <a:pt x="85714" y="40000"/>
                      <a:pt x="85714" y="40000"/>
                      <a:pt x="85714" y="40000"/>
                    </a:cubicBezTo>
                    <a:cubicBezTo>
                      <a:pt x="85714" y="32500"/>
                      <a:pt x="85714" y="32500"/>
                      <a:pt x="85714" y="32500"/>
                    </a:cubicBezTo>
                    <a:cubicBezTo>
                      <a:pt x="85714" y="27500"/>
                      <a:pt x="89999" y="25000"/>
                      <a:pt x="94285" y="25000"/>
                    </a:cubicBezTo>
                    <a:cubicBezTo>
                      <a:pt x="119999" y="25000"/>
                      <a:pt x="119999" y="25000"/>
                      <a:pt x="119999" y="25000"/>
                    </a:cubicBezTo>
                    <a:cubicBezTo>
                      <a:pt x="119999" y="0"/>
                      <a:pt x="119999" y="0"/>
                      <a:pt x="119999" y="0"/>
                    </a:cubicBezTo>
                    <a:cubicBezTo>
                      <a:pt x="81428" y="0"/>
                      <a:pt x="81428" y="0"/>
                      <a:pt x="81428" y="0"/>
                    </a:cubicBezTo>
                    <a:cubicBezTo>
                      <a:pt x="47142" y="0"/>
                      <a:pt x="34285" y="7500"/>
                      <a:pt x="34285" y="22500"/>
                    </a:cubicBezTo>
                  </a:path>
                </a:pathLst>
              </a:custGeom>
              <a:solidFill>
                <a:srgbClr val="F44E50"/>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311" name="Shape 311">
                <a:hlinkClick r:id="rId2"/>
              </p:cNvPr>
              <p:cNvSpPr/>
              <p:nvPr/>
            </p:nvSpPr>
            <p:spPr>
              <a:xfrm>
                <a:off x="10249772" y="8532497"/>
                <a:ext cx="731100" cy="731100"/>
              </a:xfrm>
              <a:prstGeom prst="ellipse">
                <a:avLst/>
              </a:prstGeom>
              <a:noFill/>
              <a:ln>
                <a:noFill/>
              </a:ln>
            </p:spPr>
            <p:txBody>
              <a:bodyPr anchorCtr="0" anchor="ctr" bIns="17125" lIns="34275" spcFirstLastPara="1" rIns="34275" wrap="square" tIns="17125">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grpSp>
        <p:grpSp>
          <p:nvGrpSpPr>
            <p:cNvPr id="312" name="Shape 312"/>
            <p:cNvGrpSpPr/>
            <p:nvPr/>
          </p:nvGrpSpPr>
          <p:grpSpPr>
            <a:xfrm>
              <a:off x="13398206" y="8532494"/>
              <a:ext cx="731100" cy="731100"/>
              <a:chOff x="13398206" y="8532494"/>
              <a:chExt cx="731100" cy="731100"/>
            </a:xfrm>
          </p:grpSpPr>
          <p:sp>
            <p:nvSpPr>
              <p:cNvPr id="313" name="Shape 313"/>
              <p:cNvSpPr/>
              <p:nvPr/>
            </p:nvSpPr>
            <p:spPr>
              <a:xfrm>
                <a:off x="13398206" y="8532494"/>
                <a:ext cx="731100" cy="731100"/>
              </a:xfrm>
              <a:custGeom>
                <a:pathLst>
                  <a:path extrusionOk="0" h="120000" w="120000">
                    <a:moveTo>
                      <a:pt x="60000" y="0"/>
                    </a:moveTo>
                    <a:cubicBezTo>
                      <a:pt x="27500" y="0"/>
                      <a:pt x="0" y="26250"/>
                      <a:pt x="0" y="60000"/>
                    </a:cubicBezTo>
                    <a:cubicBezTo>
                      <a:pt x="0" y="93750"/>
                      <a:pt x="27500" y="120000"/>
                      <a:pt x="60000" y="120000"/>
                    </a:cubicBezTo>
                    <a:cubicBezTo>
                      <a:pt x="93750" y="120000"/>
                      <a:pt x="120000" y="93750"/>
                      <a:pt x="120000" y="60000"/>
                    </a:cubicBezTo>
                    <a:cubicBezTo>
                      <a:pt x="120000" y="26250"/>
                      <a:pt x="93750" y="0"/>
                      <a:pt x="60000" y="0"/>
                    </a:cubicBezTo>
                    <a:moveTo>
                      <a:pt x="60000" y="110000"/>
                    </a:moveTo>
                    <a:cubicBezTo>
                      <a:pt x="32500" y="110000"/>
                      <a:pt x="10000" y="87500"/>
                      <a:pt x="10000" y="60000"/>
                    </a:cubicBezTo>
                    <a:cubicBezTo>
                      <a:pt x="10000" y="32500"/>
                      <a:pt x="32500" y="10000"/>
                      <a:pt x="60000" y="10000"/>
                    </a:cubicBezTo>
                    <a:cubicBezTo>
                      <a:pt x="87500" y="10000"/>
                      <a:pt x="110000" y="32500"/>
                      <a:pt x="110000" y="60000"/>
                    </a:cubicBezTo>
                    <a:cubicBezTo>
                      <a:pt x="110000" y="87500"/>
                      <a:pt x="87500" y="110000"/>
                      <a:pt x="60000" y="110000"/>
                    </a:cubicBezTo>
                  </a:path>
                </a:pathLst>
              </a:custGeom>
              <a:solidFill>
                <a:srgbClr val="181C2E"/>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grpSp>
            <p:nvGrpSpPr>
              <p:cNvPr id="314" name="Shape 314"/>
              <p:cNvGrpSpPr/>
              <p:nvPr/>
            </p:nvGrpSpPr>
            <p:grpSpPr>
              <a:xfrm>
                <a:off x="13649133" y="8745749"/>
                <a:ext cx="274586" cy="273985"/>
                <a:chOff x="13649133" y="8745749"/>
                <a:chExt cx="274586" cy="273985"/>
              </a:xfrm>
            </p:grpSpPr>
            <p:sp>
              <p:nvSpPr>
                <p:cNvPr id="315" name="Shape 315"/>
                <p:cNvSpPr/>
                <p:nvPr/>
              </p:nvSpPr>
              <p:spPr>
                <a:xfrm>
                  <a:off x="13649133" y="8745749"/>
                  <a:ext cx="61500" cy="60600"/>
                </a:xfrm>
                <a:prstGeom prst="ellipse">
                  <a:avLst/>
                </a:prstGeom>
                <a:solidFill>
                  <a:srgbClr val="F44E50"/>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316" name="Shape 316"/>
                <p:cNvSpPr/>
                <p:nvPr/>
              </p:nvSpPr>
              <p:spPr>
                <a:xfrm>
                  <a:off x="13649133" y="8837034"/>
                  <a:ext cx="61500" cy="182700"/>
                </a:xfrm>
                <a:prstGeom prst="rect">
                  <a:avLst/>
                </a:prstGeom>
                <a:solidFill>
                  <a:srgbClr val="F44E50"/>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317" name="Shape 317"/>
                <p:cNvSpPr/>
                <p:nvPr/>
              </p:nvSpPr>
              <p:spPr>
                <a:xfrm>
                  <a:off x="13740419" y="8814021"/>
                  <a:ext cx="183300" cy="205500"/>
                </a:xfrm>
                <a:custGeom>
                  <a:pathLst>
                    <a:path extrusionOk="0" h="120000" w="120000">
                      <a:moveTo>
                        <a:pt x="40000" y="13333"/>
                      </a:moveTo>
                      <a:cubicBezTo>
                        <a:pt x="0" y="13333"/>
                        <a:pt x="0" y="13333"/>
                        <a:pt x="0" y="13333"/>
                      </a:cubicBezTo>
                      <a:cubicBezTo>
                        <a:pt x="0" y="120000"/>
                        <a:pt x="0" y="120000"/>
                        <a:pt x="0" y="120000"/>
                      </a:cubicBezTo>
                      <a:cubicBezTo>
                        <a:pt x="40000" y="120000"/>
                        <a:pt x="40000" y="120000"/>
                        <a:pt x="40000" y="120000"/>
                      </a:cubicBezTo>
                      <a:cubicBezTo>
                        <a:pt x="40000" y="71111"/>
                        <a:pt x="40000" y="71111"/>
                        <a:pt x="40000" y="71111"/>
                      </a:cubicBezTo>
                      <a:cubicBezTo>
                        <a:pt x="40000" y="40000"/>
                        <a:pt x="80000" y="35555"/>
                        <a:pt x="80000" y="71111"/>
                      </a:cubicBezTo>
                      <a:cubicBezTo>
                        <a:pt x="80000" y="120000"/>
                        <a:pt x="80000" y="120000"/>
                        <a:pt x="80000" y="120000"/>
                      </a:cubicBezTo>
                      <a:cubicBezTo>
                        <a:pt x="120000" y="120000"/>
                        <a:pt x="120000" y="120000"/>
                        <a:pt x="120000" y="120000"/>
                      </a:cubicBezTo>
                      <a:cubicBezTo>
                        <a:pt x="120000" y="62222"/>
                        <a:pt x="120000" y="62222"/>
                        <a:pt x="120000" y="62222"/>
                      </a:cubicBezTo>
                      <a:cubicBezTo>
                        <a:pt x="120000" y="0"/>
                        <a:pt x="60000" y="4444"/>
                        <a:pt x="40000" y="31111"/>
                      </a:cubicBezTo>
                      <a:lnTo>
                        <a:pt x="40000" y="13333"/>
                      </a:lnTo>
                      <a:close/>
                    </a:path>
                  </a:pathLst>
                </a:custGeom>
                <a:solidFill>
                  <a:srgbClr val="F44E50"/>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grpSp>
          <p:sp>
            <p:nvSpPr>
              <p:cNvPr id="318" name="Shape 318">
                <a:hlinkClick r:id="rId3"/>
              </p:cNvPr>
              <p:cNvSpPr/>
              <p:nvPr/>
            </p:nvSpPr>
            <p:spPr>
              <a:xfrm>
                <a:off x="13488938" y="8609986"/>
                <a:ext cx="576000" cy="576000"/>
              </a:xfrm>
              <a:prstGeom prst="ellipse">
                <a:avLst/>
              </a:prstGeom>
              <a:noFill/>
              <a:ln>
                <a:noFill/>
              </a:ln>
            </p:spPr>
            <p:txBody>
              <a:bodyPr anchorCtr="0" anchor="ctr" bIns="17125" lIns="34275" spcFirstLastPara="1" rIns="34275" wrap="square" tIns="17125">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grpSp>
        <p:grpSp>
          <p:nvGrpSpPr>
            <p:cNvPr id="319" name="Shape 319"/>
            <p:cNvGrpSpPr/>
            <p:nvPr/>
          </p:nvGrpSpPr>
          <p:grpSpPr>
            <a:xfrm>
              <a:off x="12348728" y="8532494"/>
              <a:ext cx="735872" cy="733610"/>
              <a:chOff x="11302502" y="8533268"/>
              <a:chExt cx="735872" cy="733610"/>
            </a:xfrm>
          </p:grpSpPr>
          <p:sp>
            <p:nvSpPr>
              <p:cNvPr id="320" name="Shape 320"/>
              <p:cNvSpPr/>
              <p:nvPr/>
            </p:nvSpPr>
            <p:spPr>
              <a:xfrm>
                <a:off x="11307274" y="8533268"/>
                <a:ext cx="731100" cy="731100"/>
              </a:xfrm>
              <a:custGeom>
                <a:pathLst>
                  <a:path extrusionOk="0" h="120000" w="120000">
                    <a:moveTo>
                      <a:pt x="60000" y="0"/>
                    </a:moveTo>
                    <a:cubicBezTo>
                      <a:pt x="26250" y="0"/>
                      <a:pt x="0" y="26250"/>
                      <a:pt x="0" y="60000"/>
                    </a:cubicBezTo>
                    <a:cubicBezTo>
                      <a:pt x="0" y="93750"/>
                      <a:pt x="26250" y="120000"/>
                      <a:pt x="60000" y="120000"/>
                    </a:cubicBezTo>
                    <a:cubicBezTo>
                      <a:pt x="92500" y="120000"/>
                      <a:pt x="120000" y="93750"/>
                      <a:pt x="120000" y="60000"/>
                    </a:cubicBezTo>
                    <a:cubicBezTo>
                      <a:pt x="120000" y="26250"/>
                      <a:pt x="92500" y="0"/>
                      <a:pt x="60000" y="0"/>
                    </a:cubicBezTo>
                    <a:moveTo>
                      <a:pt x="60000" y="110000"/>
                    </a:moveTo>
                    <a:cubicBezTo>
                      <a:pt x="32500" y="110000"/>
                      <a:pt x="10000" y="87500"/>
                      <a:pt x="10000" y="60000"/>
                    </a:cubicBezTo>
                    <a:cubicBezTo>
                      <a:pt x="10000" y="32500"/>
                      <a:pt x="32500" y="10000"/>
                      <a:pt x="60000" y="10000"/>
                    </a:cubicBezTo>
                    <a:cubicBezTo>
                      <a:pt x="87500" y="10000"/>
                      <a:pt x="110000" y="32500"/>
                      <a:pt x="110000" y="60000"/>
                    </a:cubicBezTo>
                    <a:cubicBezTo>
                      <a:pt x="110000" y="87500"/>
                      <a:pt x="87500" y="110000"/>
                      <a:pt x="60000" y="110000"/>
                    </a:cubicBezTo>
                  </a:path>
                </a:pathLst>
              </a:custGeom>
              <a:solidFill>
                <a:srgbClr val="181C2E"/>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321" name="Shape 321"/>
              <p:cNvSpPr/>
              <p:nvPr/>
            </p:nvSpPr>
            <p:spPr>
              <a:xfrm>
                <a:off x="11505187" y="8761091"/>
                <a:ext cx="365100" cy="304500"/>
              </a:xfrm>
              <a:custGeom>
                <a:pathLst>
                  <a:path extrusionOk="0" h="120000" w="120000">
                    <a:moveTo>
                      <a:pt x="115000" y="3000"/>
                    </a:moveTo>
                    <a:cubicBezTo>
                      <a:pt x="110000" y="6000"/>
                      <a:pt x="105000" y="9000"/>
                      <a:pt x="100000" y="12000"/>
                    </a:cubicBezTo>
                    <a:cubicBezTo>
                      <a:pt x="95000" y="6000"/>
                      <a:pt x="90000" y="0"/>
                      <a:pt x="82500" y="0"/>
                    </a:cubicBezTo>
                    <a:cubicBezTo>
                      <a:pt x="65000" y="0"/>
                      <a:pt x="55000" y="18000"/>
                      <a:pt x="57500" y="39000"/>
                    </a:cubicBezTo>
                    <a:cubicBezTo>
                      <a:pt x="37500" y="36000"/>
                      <a:pt x="20000" y="24000"/>
                      <a:pt x="7500" y="6000"/>
                    </a:cubicBezTo>
                    <a:cubicBezTo>
                      <a:pt x="0" y="21000"/>
                      <a:pt x="5000" y="39000"/>
                      <a:pt x="15000" y="45000"/>
                    </a:cubicBezTo>
                    <a:cubicBezTo>
                      <a:pt x="10000" y="45000"/>
                      <a:pt x="7500" y="45000"/>
                      <a:pt x="5000" y="42000"/>
                    </a:cubicBezTo>
                    <a:cubicBezTo>
                      <a:pt x="2500" y="57000"/>
                      <a:pt x="12500" y="69000"/>
                      <a:pt x="22500" y="72000"/>
                    </a:cubicBezTo>
                    <a:cubicBezTo>
                      <a:pt x="20000" y="72000"/>
                      <a:pt x="17500" y="72000"/>
                      <a:pt x="12500" y="72000"/>
                    </a:cubicBezTo>
                    <a:cubicBezTo>
                      <a:pt x="15000" y="84000"/>
                      <a:pt x="25000" y="93000"/>
                      <a:pt x="35000" y="93000"/>
                    </a:cubicBezTo>
                    <a:cubicBezTo>
                      <a:pt x="25000" y="102000"/>
                      <a:pt x="12500" y="108000"/>
                      <a:pt x="0" y="105000"/>
                    </a:cubicBezTo>
                    <a:cubicBezTo>
                      <a:pt x="10000" y="114000"/>
                      <a:pt x="22500" y="120000"/>
                      <a:pt x="37500" y="120000"/>
                    </a:cubicBezTo>
                    <a:cubicBezTo>
                      <a:pt x="82500" y="120000"/>
                      <a:pt x="107500" y="72000"/>
                      <a:pt x="107500" y="30000"/>
                    </a:cubicBezTo>
                    <a:cubicBezTo>
                      <a:pt x="112500" y="27000"/>
                      <a:pt x="115000" y="21000"/>
                      <a:pt x="120000" y="15000"/>
                    </a:cubicBezTo>
                    <a:cubicBezTo>
                      <a:pt x="115000" y="18000"/>
                      <a:pt x="110000" y="18000"/>
                      <a:pt x="105000" y="21000"/>
                    </a:cubicBezTo>
                    <a:cubicBezTo>
                      <a:pt x="110000" y="15000"/>
                      <a:pt x="115000" y="12000"/>
                      <a:pt x="115000" y="3000"/>
                    </a:cubicBezTo>
                  </a:path>
                </a:pathLst>
              </a:custGeom>
              <a:solidFill>
                <a:srgbClr val="F44E50"/>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322" name="Shape 322">
                <a:hlinkClick r:id="rId4"/>
              </p:cNvPr>
              <p:cNvSpPr/>
              <p:nvPr/>
            </p:nvSpPr>
            <p:spPr>
              <a:xfrm>
                <a:off x="11302502" y="8535778"/>
                <a:ext cx="731100" cy="731100"/>
              </a:xfrm>
              <a:prstGeom prst="ellipse">
                <a:avLst/>
              </a:prstGeom>
              <a:noFill/>
              <a:ln>
                <a:noFill/>
              </a:ln>
            </p:spPr>
            <p:txBody>
              <a:bodyPr anchorCtr="0" anchor="ctr" bIns="17125" lIns="34275" spcFirstLastPara="1" rIns="34275" wrap="square" tIns="17125">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grpSp>
        <p:grpSp>
          <p:nvGrpSpPr>
            <p:cNvPr id="323" name="Shape 323"/>
            <p:cNvGrpSpPr/>
            <p:nvPr/>
          </p:nvGrpSpPr>
          <p:grpSpPr>
            <a:xfrm>
              <a:off x="11299249" y="8532494"/>
              <a:ext cx="731101" cy="735515"/>
              <a:chOff x="12354828" y="8529614"/>
              <a:chExt cx="731101" cy="735515"/>
            </a:xfrm>
          </p:grpSpPr>
          <p:sp>
            <p:nvSpPr>
              <p:cNvPr id="324" name="Shape 324"/>
              <p:cNvSpPr/>
              <p:nvPr/>
            </p:nvSpPr>
            <p:spPr>
              <a:xfrm>
                <a:off x="12562201" y="8741896"/>
                <a:ext cx="319800" cy="319800"/>
              </a:xfrm>
              <a:custGeom>
                <a:pathLst>
                  <a:path extrusionOk="0" h="120000" w="120000">
                    <a:moveTo>
                      <a:pt x="14285" y="0"/>
                    </a:moveTo>
                    <a:cubicBezTo>
                      <a:pt x="105714" y="0"/>
                      <a:pt x="105714" y="0"/>
                      <a:pt x="105714" y="0"/>
                    </a:cubicBezTo>
                    <a:cubicBezTo>
                      <a:pt x="114285" y="0"/>
                      <a:pt x="120000" y="5714"/>
                      <a:pt x="120000" y="14285"/>
                    </a:cubicBezTo>
                    <a:cubicBezTo>
                      <a:pt x="120000" y="105714"/>
                      <a:pt x="120000" y="105714"/>
                      <a:pt x="120000" y="105714"/>
                    </a:cubicBezTo>
                    <a:cubicBezTo>
                      <a:pt x="120000" y="114285"/>
                      <a:pt x="114285" y="120000"/>
                      <a:pt x="105714" y="120000"/>
                    </a:cubicBezTo>
                    <a:cubicBezTo>
                      <a:pt x="14285" y="120000"/>
                      <a:pt x="14285" y="120000"/>
                      <a:pt x="14285" y="120000"/>
                    </a:cubicBezTo>
                    <a:cubicBezTo>
                      <a:pt x="5714" y="120000"/>
                      <a:pt x="0" y="114285"/>
                      <a:pt x="0" y="105714"/>
                    </a:cubicBezTo>
                    <a:cubicBezTo>
                      <a:pt x="0" y="14285"/>
                      <a:pt x="0" y="14285"/>
                      <a:pt x="0" y="14285"/>
                    </a:cubicBezTo>
                    <a:cubicBezTo>
                      <a:pt x="0" y="5714"/>
                      <a:pt x="5714" y="0"/>
                      <a:pt x="14285" y="0"/>
                    </a:cubicBezTo>
                    <a:moveTo>
                      <a:pt x="88571" y="11428"/>
                    </a:moveTo>
                    <a:cubicBezTo>
                      <a:pt x="85714" y="11428"/>
                      <a:pt x="82857" y="14285"/>
                      <a:pt x="82857" y="17142"/>
                    </a:cubicBezTo>
                    <a:cubicBezTo>
                      <a:pt x="82857" y="31428"/>
                      <a:pt x="82857" y="31428"/>
                      <a:pt x="82857" y="31428"/>
                    </a:cubicBezTo>
                    <a:cubicBezTo>
                      <a:pt x="82857" y="34285"/>
                      <a:pt x="85714" y="37142"/>
                      <a:pt x="88571" y="37142"/>
                    </a:cubicBezTo>
                    <a:cubicBezTo>
                      <a:pt x="102857" y="37142"/>
                      <a:pt x="102857" y="37142"/>
                      <a:pt x="102857" y="37142"/>
                    </a:cubicBezTo>
                    <a:cubicBezTo>
                      <a:pt x="105714" y="37142"/>
                      <a:pt x="108571" y="34285"/>
                      <a:pt x="108571" y="31428"/>
                    </a:cubicBezTo>
                    <a:cubicBezTo>
                      <a:pt x="108571" y="17142"/>
                      <a:pt x="108571" y="17142"/>
                      <a:pt x="108571" y="17142"/>
                    </a:cubicBezTo>
                    <a:cubicBezTo>
                      <a:pt x="108571" y="14285"/>
                      <a:pt x="105714" y="11428"/>
                      <a:pt x="102857" y="11428"/>
                    </a:cubicBezTo>
                    <a:lnTo>
                      <a:pt x="88571" y="11428"/>
                    </a:lnTo>
                    <a:close/>
                    <a:moveTo>
                      <a:pt x="108571" y="51428"/>
                    </a:moveTo>
                    <a:cubicBezTo>
                      <a:pt x="97142" y="51428"/>
                      <a:pt x="97142" y="51428"/>
                      <a:pt x="97142" y="51428"/>
                    </a:cubicBezTo>
                    <a:cubicBezTo>
                      <a:pt x="97142" y="54285"/>
                      <a:pt x="97142" y="57142"/>
                      <a:pt x="97142" y="60000"/>
                    </a:cubicBezTo>
                    <a:cubicBezTo>
                      <a:pt x="97142" y="80000"/>
                      <a:pt x="80000" y="97142"/>
                      <a:pt x="60000" y="97142"/>
                    </a:cubicBezTo>
                    <a:cubicBezTo>
                      <a:pt x="40000" y="97142"/>
                      <a:pt x="22857" y="80000"/>
                      <a:pt x="22857" y="60000"/>
                    </a:cubicBezTo>
                    <a:cubicBezTo>
                      <a:pt x="22857" y="57142"/>
                      <a:pt x="22857" y="54285"/>
                      <a:pt x="22857" y="51428"/>
                    </a:cubicBezTo>
                    <a:cubicBezTo>
                      <a:pt x="11428" y="51428"/>
                      <a:pt x="11428" y="51428"/>
                      <a:pt x="11428" y="51428"/>
                    </a:cubicBezTo>
                    <a:cubicBezTo>
                      <a:pt x="11428" y="102857"/>
                      <a:pt x="11428" y="102857"/>
                      <a:pt x="11428" y="102857"/>
                    </a:cubicBezTo>
                    <a:cubicBezTo>
                      <a:pt x="11428" y="105714"/>
                      <a:pt x="14285" y="105714"/>
                      <a:pt x="17142" y="105714"/>
                    </a:cubicBezTo>
                    <a:cubicBezTo>
                      <a:pt x="102857" y="105714"/>
                      <a:pt x="102857" y="105714"/>
                      <a:pt x="102857" y="105714"/>
                    </a:cubicBezTo>
                    <a:cubicBezTo>
                      <a:pt x="105714" y="105714"/>
                      <a:pt x="108571" y="105714"/>
                      <a:pt x="108571" y="102857"/>
                    </a:cubicBezTo>
                    <a:lnTo>
                      <a:pt x="108571" y="51428"/>
                    </a:lnTo>
                    <a:close/>
                    <a:moveTo>
                      <a:pt x="60000" y="37142"/>
                    </a:moveTo>
                    <a:cubicBezTo>
                      <a:pt x="45714" y="37142"/>
                      <a:pt x="34285" y="45714"/>
                      <a:pt x="34285" y="60000"/>
                    </a:cubicBezTo>
                    <a:cubicBezTo>
                      <a:pt x="34285" y="71428"/>
                      <a:pt x="45714" y="82857"/>
                      <a:pt x="60000" y="82857"/>
                    </a:cubicBezTo>
                    <a:cubicBezTo>
                      <a:pt x="74285" y="82857"/>
                      <a:pt x="85714" y="71428"/>
                      <a:pt x="85714" y="60000"/>
                    </a:cubicBezTo>
                    <a:cubicBezTo>
                      <a:pt x="85714" y="45714"/>
                      <a:pt x="74285" y="37142"/>
                      <a:pt x="60000" y="37142"/>
                    </a:cubicBezTo>
                  </a:path>
                </a:pathLst>
              </a:custGeom>
              <a:solidFill>
                <a:srgbClr val="F44E50"/>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325" name="Shape 325"/>
              <p:cNvSpPr/>
              <p:nvPr/>
            </p:nvSpPr>
            <p:spPr>
              <a:xfrm>
                <a:off x="12354828" y="8534029"/>
                <a:ext cx="731100" cy="731100"/>
              </a:xfrm>
              <a:custGeom>
                <a:pathLst>
                  <a:path extrusionOk="0" h="120000" w="120000">
                    <a:moveTo>
                      <a:pt x="60000" y="0"/>
                    </a:moveTo>
                    <a:cubicBezTo>
                      <a:pt x="26250" y="0"/>
                      <a:pt x="0" y="26250"/>
                      <a:pt x="0" y="60000"/>
                    </a:cubicBezTo>
                    <a:cubicBezTo>
                      <a:pt x="0" y="93750"/>
                      <a:pt x="26250" y="120000"/>
                      <a:pt x="60000" y="120000"/>
                    </a:cubicBezTo>
                    <a:cubicBezTo>
                      <a:pt x="93750" y="120000"/>
                      <a:pt x="120000" y="93750"/>
                      <a:pt x="120000" y="60000"/>
                    </a:cubicBezTo>
                    <a:cubicBezTo>
                      <a:pt x="120000" y="26250"/>
                      <a:pt x="93750" y="0"/>
                      <a:pt x="60000" y="0"/>
                    </a:cubicBezTo>
                    <a:moveTo>
                      <a:pt x="60000" y="110000"/>
                    </a:moveTo>
                    <a:cubicBezTo>
                      <a:pt x="32500" y="110000"/>
                      <a:pt x="10000" y="87500"/>
                      <a:pt x="10000" y="60000"/>
                    </a:cubicBezTo>
                    <a:cubicBezTo>
                      <a:pt x="10000" y="32500"/>
                      <a:pt x="32500" y="10000"/>
                      <a:pt x="60000" y="10000"/>
                    </a:cubicBezTo>
                    <a:cubicBezTo>
                      <a:pt x="87500" y="10000"/>
                      <a:pt x="110000" y="32500"/>
                      <a:pt x="110000" y="60000"/>
                    </a:cubicBezTo>
                    <a:cubicBezTo>
                      <a:pt x="110000" y="87500"/>
                      <a:pt x="87500" y="110000"/>
                      <a:pt x="60000" y="110000"/>
                    </a:cubicBezTo>
                  </a:path>
                </a:pathLst>
              </a:custGeom>
              <a:solidFill>
                <a:srgbClr val="181C2E"/>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326" name="Shape 326">
                <a:hlinkClick r:id="rId5"/>
              </p:cNvPr>
              <p:cNvSpPr/>
              <p:nvPr/>
            </p:nvSpPr>
            <p:spPr>
              <a:xfrm>
                <a:off x="12354829" y="8529614"/>
                <a:ext cx="731100" cy="731100"/>
              </a:xfrm>
              <a:prstGeom prst="ellipse">
                <a:avLst/>
              </a:prstGeom>
              <a:noFill/>
              <a:ln>
                <a:noFill/>
              </a:ln>
            </p:spPr>
            <p:txBody>
              <a:bodyPr anchorCtr="0" anchor="ctr" bIns="17125" lIns="34275" spcFirstLastPara="1" rIns="34275" wrap="square" tIns="17125">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grp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ZABLON granat">
  <p:cSld name="SZABLON granat">
    <p:bg>
      <p:bgPr>
        <a:solidFill>
          <a:srgbClr val="181C2E"/>
        </a:solidFill>
      </p:bgPr>
    </p:bg>
    <p:spTree>
      <p:nvGrpSpPr>
        <p:cNvPr id="327" name="Shape 327"/>
        <p:cNvGrpSpPr/>
        <p:nvPr/>
      </p:nvGrpSpPr>
      <p:grpSpPr>
        <a:xfrm>
          <a:off x="0" y="0"/>
          <a:ext cx="0" cy="0"/>
          <a:chOff x="0" y="0"/>
          <a:chExt cx="0" cy="0"/>
        </a:xfrm>
      </p:grpSpPr>
      <p:grpSp>
        <p:nvGrpSpPr>
          <p:cNvPr id="328" name="Shape 328"/>
          <p:cNvGrpSpPr/>
          <p:nvPr/>
        </p:nvGrpSpPr>
        <p:grpSpPr>
          <a:xfrm>
            <a:off x="4031945" y="4577916"/>
            <a:ext cx="1037259" cy="342810"/>
            <a:chOff x="886074" y="810122"/>
            <a:chExt cx="3547397" cy="1172400"/>
          </a:xfrm>
        </p:grpSpPr>
        <p:sp>
          <p:nvSpPr>
            <p:cNvPr id="329" name="Shape 329"/>
            <p:cNvSpPr/>
            <p:nvPr/>
          </p:nvSpPr>
          <p:spPr>
            <a:xfrm>
              <a:off x="4005971" y="1083251"/>
              <a:ext cx="427500" cy="428700"/>
            </a:xfrm>
            <a:custGeom>
              <a:pathLst>
                <a:path extrusionOk="0" h="120000" w="120000">
                  <a:moveTo>
                    <a:pt x="102365" y="102428"/>
                  </a:moveTo>
                  <a:cubicBezTo>
                    <a:pt x="90322" y="114428"/>
                    <a:pt x="76129" y="120000"/>
                    <a:pt x="60215" y="120000"/>
                  </a:cubicBezTo>
                  <a:cubicBezTo>
                    <a:pt x="43440" y="120000"/>
                    <a:pt x="29677" y="114428"/>
                    <a:pt x="17634" y="102428"/>
                  </a:cubicBezTo>
                  <a:cubicBezTo>
                    <a:pt x="6021" y="90857"/>
                    <a:pt x="0" y="76714"/>
                    <a:pt x="0" y="60000"/>
                  </a:cubicBezTo>
                  <a:cubicBezTo>
                    <a:pt x="0" y="43714"/>
                    <a:pt x="6021" y="29571"/>
                    <a:pt x="17634" y="17571"/>
                  </a:cubicBezTo>
                  <a:cubicBezTo>
                    <a:pt x="29247" y="6000"/>
                    <a:pt x="43440" y="0"/>
                    <a:pt x="60215" y="0"/>
                  </a:cubicBezTo>
                  <a:cubicBezTo>
                    <a:pt x="76129" y="0"/>
                    <a:pt x="90322" y="6000"/>
                    <a:pt x="102365" y="17571"/>
                  </a:cubicBezTo>
                  <a:cubicBezTo>
                    <a:pt x="113978" y="29571"/>
                    <a:pt x="120000" y="43714"/>
                    <a:pt x="120000" y="60000"/>
                  </a:cubicBezTo>
                  <a:cubicBezTo>
                    <a:pt x="120000" y="76714"/>
                    <a:pt x="113978" y="90857"/>
                    <a:pt x="102365" y="102428"/>
                  </a:cubicBezTo>
                  <a:close/>
                  <a:moveTo>
                    <a:pt x="98064" y="44142"/>
                  </a:moveTo>
                  <a:cubicBezTo>
                    <a:pt x="95913" y="39428"/>
                    <a:pt x="92903" y="35142"/>
                    <a:pt x="89032" y="30857"/>
                  </a:cubicBezTo>
                  <a:cubicBezTo>
                    <a:pt x="80860" y="22714"/>
                    <a:pt x="71397" y="18857"/>
                    <a:pt x="60215" y="18857"/>
                  </a:cubicBezTo>
                  <a:cubicBezTo>
                    <a:pt x="48602" y="18857"/>
                    <a:pt x="38709" y="22714"/>
                    <a:pt x="30967" y="30857"/>
                  </a:cubicBezTo>
                  <a:cubicBezTo>
                    <a:pt x="22795" y="39000"/>
                    <a:pt x="18924" y="48428"/>
                    <a:pt x="18924" y="60000"/>
                  </a:cubicBezTo>
                  <a:cubicBezTo>
                    <a:pt x="18924" y="71571"/>
                    <a:pt x="22795" y="81428"/>
                    <a:pt x="30967" y="89142"/>
                  </a:cubicBezTo>
                  <a:cubicBezTo>
                    <a:pt x="38709" y="97285"/>
                    <a:pt x="48172" y="101142"/>
                    <a:pt x="60215" y="101142"/>
                  </a:cubicBezTo>
                  <a:cubicBezTo>
                    <a:pt x="71397" y="101142"/>
                    <a:pt x="80860" y="97285"/>
                    <a:pt x="89032" y="89142"/>
                  </a:cubicBezTo>
                  <a:cubicBezTo>
                    <a:pt x="97204" y="81000"/>
                    <a:pt x="101075" y="71142"/>
                    <a:pt x="101075" y="60000"/>
                  </a:cubicBezTo>
                  <a:cubicBezTo>
                    <a:pt x="101075" y="54428"/>
                    <a:pt x="100215" y="48857"/>
                    <a:pt x="98064" y="44142"/>
                  </a:cubicBezTo>
                  <a:close/>
                </a:path>
              </a:pathLst>
            </a:custGeom>
            <a:solidFill>
              <a:srgbClr val="FFFFFF"/>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330" name="Shape 330"/>
            <p:cNvSpPr/>
            <p:nvPr/>
          </p:nvSpPr>
          <p:spPr>
            <a:xfrm>
              <a:off x="2715583" y="1081953"/>
              <a:ext cx="329700" cy="430200"/>
            </a:xfrm>
            <a:custGeom>
              <a:pathLst>
                <a:path extrusionOk="0" h="120000" w="120000">
                  <a:moveTo>
                    <a:pt x="97116" y="113167"/>
                  </a:moveTo>
                  <a:cubicBezTo>
                    <a:pt x="91534" y="115729"/>
                    <a:pt x="81488" y="120000"/>
                    <a:pt x="57488" y="120000"/>
                  </a:cubicBezTo>
                  <a:cubicBezTo>
                    <a:pt x="30697" y="119572"/>
                    <a:pt x="16744" y="111459"/>
                    <a:pt x="11162" y="108042"/>
                  </a:cubicBezTo>
                  <a:cubicBezTo>
                    <a:pt x="0" y="100782"/>
                    <a:pt x="3348" y="87971"/>
                    <a:pt x="3348" y="87971"/>
                  </a:cubicBezTo>
                  <a:cubicBezTo>
                    <a:pt x="10046" y="88825"/>
                    <a:pt x="12837" y="89252"/>
                    <a:pt x="22325" y="93096"/>
                  </a:cubicBezTo>
                  <a:cubicBezTo>
                    <a:pt x="26232" y="94804"/>
                    <a:pt x="41860" y="100782"/>
                    <a:pt x="58046" y="101209"/>
                  </a:cubicBezTo>
                  <a:cubicBezTo>
                    <a:pt x="82046" y="102064"/>
                    <a:pt x="94883" y="97366"/>
                    <a:pt x="95441" y="87117"/>
                  </a:cubicBezTo>
                  <a:cubicBezTo>
                    <a:pt x="96000" y="79857"/>
                    <a:pt x="88744" y="74733"/>
                    <a:pt x="72000" y="71316"/>
                  </a:cubicBezTo>
                  <a:cubicBezTo>
                    <a:pt x="58046" y="68327"/>
                    <a:pt x="46883" y="66192"/>
                    <a:pt x="39627" y="64483"/>
                  </a:cubicBezTo>
                  <a:cubicBezTo>
                    <a:pt x="16744" y="59359"/>
                    <a:pt x="3348" y="46120"/>
                    <a:pt x="4465" y="32455"/>
                  </a:cubicBezTo>
                  <a:cubicBezTo>
                    <a:pt x="5581" y="21352"/>
                    <a:pt x="12837" y="13238"/>
                    <a:pt x="26232" y="7259"/>
                  </a:cubicBezTo>
                  <a:cubicBezTo>
                    <a:pt x="37395" y="2135"/>
                    <a:pt x="50232" y="0"/>
                    <a:pt x="65302" y="427"/>
                  </a:cubicBezTo>
                  <a:cubicBezTo>
                    <a:pt x="80372" y="1281"/>
                    <a:pt x="87627" y="2989"/>
                    <a:pt x="97116" y="7259"/>
                  </a:cubicBezTo>
                  <a:cubicBezTo>
                    <a:pt x="113302" y="14946"/>
                    <a:pt x="109953" y="25195"/>
                    <a:pt x="109953" y="25195"/>
                  </a:cubicBezTo>
                  <a:cubicBezTo>
                    <a:pt x="109953" y="25195"/>
                    <a:pt x="99906" y="25622"/>
                    <a:pt x="90976" y="23914"/>
                  </a:cubicBezTo>
                  <a:cubicBezTo>
                    <a:pt x="82604" y="21779"/>
                    <a:pt x="73674" y="19644"/>
                    <a:pt x="64186" y="19217"/>
                  </a:cubicBezTo>
                  <a:cubicBezTo>
                    <a:pt x="55813" y="18790"/>
                    <a:pt x="48000" y="19644"/>
                    <a:pt x="41860" y="21352"/>
                  </a:cubicBezTo>
                  <a:cubicBezTo>
                    <a:pt x="33488" y="23487"/>
                    <a:pt x="29581" y="27758"/>
                    <a:pt x="29023" y="33309"/>
                  </a:cubicBezTo>
                  <a:cubicBezTo>
                    <a:pt x="28465" y="40996"/>
                    <a:pt x="36279" y="46120"/>
                    <a:pt x="52465" y="49537"/>
                  </a:cubicBezTo>
                  <a:cubicBezTo>
                    <a:pt x="66418" y="52099"/>
                    <a:pt x="77581" y="54661"/>
                    <a:pt x="84837" y="55943"/>
                  </a:cubicBezTo>
                  <a:cubicBezTo>
                    <a:pt x="92651" y="57651"/>
                    <a:pt x="97116" y="58932"/>
                    <a:pt x="98232" y="59359"/>
                  </a:cubicBezTo>
                  <a:cubicBezTo>
                    <a:pt x="113860" y="64911"/>
                    <a:pt x="120000" y="73879"/>
                    <a:pt x="119441" y="87971"/>
                  </a:cubicBezTo>
                  <a:cubicBezTo>
                    <a:pt x="119441" y="98647"/>
                    <a:pt x="111627" y="107615"/>
                    <a:pt x="97116" y="113167"/>
                  </a:cubicBezTo>
                  <a:close/>
                </a:path>
              </a:pathLst>
            </a:custGeom>
            <a:solidFill>
              <a:srgbClr val="FFFFFF"/>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331" name="Shape 331"/>
            <p:cNvSpPr/>
            <p:nvPr/>
          </p:nvSpPr>
          <p:spPr>
            <a:xfrm>
              <a:off x="2263396" y="1083251"/>
              <a:ext cx="427500" cy="428700"/>
            </a:xfrm>
            <a:custGeom>
              <a:pathLst>
                <a:path extrusionOk="0" h="120000" w="120000">
                  <a:moveTo>
                    <a:pt x="102365" y="17142"/>
                  </a:moveTo>
                  <a:cubicBezTo>
                    <a:pt x="90322" y="5571"/>
                    <a:pt x="76129" y="0"/>
                    <a:pt x="59784" y="0"/>
                  </a:cubicBezTo>
                  <a:cubicBezTo>
                    <a:pt x="43010" y="0"/>
                    <a:pt x="29247" y="6000"/>
                    <a:pt x="17634" y="18000"/>
                  </a:cubicBezTo>
                  <a:cubicBezTo>
                    <a:pt x="6021" y="29571"/>
                    <a:pt x="0" y="43714"/>
                    <a:pt x="430" y="60428"/>
                  </a:cubicBezTo>
                  <a:cubicBezTo>
                    <a:pt x="430" y="76714"/>
                    <a:pt x="6451" y="90857"/>
                    <a:pt x="18064" y="102428"/>
                  </a:cubicBezTo>
                  <a:cubicBezTo>
                    <a:pt x="26236" y="110571"/>
                    <a:pt x="35698" y="116142"/>
                    <a:pt x="46451" y="118714"/>
                  </a:cubicBezTo>
                  <a:cubicBezTo>
                    <a:pt x="50752" y="119571"/>
                    <a:pt x="55483" y="120000"/>
                    <a:pt x="60645" y="120000"/>
                  </a:cubicBezTo>
                  <a:cubicBezTo>
                    <a:pt x="73978" y="120000"/>
                    <a:pt x="86021" y="115714"/>
                    <a:pt x="86021" y="115714"/>
                  </a:cubicBezTo>
                  <a:cubicBezTo>
                    <a:pt x="86021" y="115714"/>
                    <a:pt x="85591" y="105000"/>
                    <a:pt x="74838" y="102000"/>
                  </a:cubicBezTo>
                  <a:cubicBezTo>
                    <a:pt x="66666" y="100285"/>
                    <a:pt x="62795" y="104571"/>
                    <a:pt x="45591" y="98571"/>
                  </a:cubicBezTo>
                  <a:cubicBezTo>
                    <a:pt x="40860" y="97285"/>
                    <a:pt x="38709" y="96000"/>
                    <a:pt x="33978" y="92142"/>
                  </a:cubicBezTo>
                  <a:cubicBezTo>
                    <a:pt x="26236" y="86142"/>
                    <a:pt x="19354" y="74142"/>
                    <a:pt x="19784" y="57428"/>
                  </a:cubicBezTo>
                  <a:cubicBezTo>
                    <a:pt x="19784" y="55285"/>
                    <a:pt x="20215" y="39000"/>
                    <a:pt x="33978" y="27857"/>
                  </a:cubicBezTo>
                  <a:cubicBezTo>
                    <a:pt x="41720" y="21857"/>
                    <a:pt x="50322" y="18857"/>
                    <a:pt x="59784" y="18857"/>
                  </a:cubicBezTo>
                  <a:cubicBezTo>
                    <a:pt x="69247" y="18428"/>
                    <a:pt x="77849" y="21428"/>
                    <a:pt x="85161" y="27428"/>
                  </a:cubicBezTo>
                  <a:cubicBezTo>
                    <a:pt x="92903" y="33428"/>
                    <a:pt x="98064" y="40714"/>
                    <a:pt x="100215" y="50142"/>
                  </a:cubicBezTo>
                  <a:cubicBezTo>
                    <a:pt x="68817" y="50142"/>
                    <a:pt x="68817" y="50142"/>
                    <a:pt x="68817" y="50142"/>
                  </a:cubicBezTo>
                  <a:cubicBezTo>
                    <a:pt x="68817" y="50142"/>
                    <a:pt x="57634" y="49714"/>
                    <a:pt x="52473" y="55285"/>
                  </a:cubicBezTo>
                  <a:cubicBezTo>
                    <a:pt x="47741" y="60428"/>
                    <a:pt x="49032" y="69000"/>
                    <a:pt x="49032" y="69000"/>
                  </a:cubicBezTo>
                  <a:cubicBezTo>
                    <a:pt x="119139" y="69000"/>
                    <a:pt x="119139" y="69000"/>
                    <a:pt x="119139" y="69000"/>
                  </a:cubicBezTo>
                  <a:cubicBezTo>
                    <a:pt x="119569" y="67285"/>
                    <a:pt x="120000" y="65571"/>
                    <a:pt x="120000" y="64285"/>
                  </a:cubicBezTo>
                  <a:cubicBezTo>
                    <a:pt x="120000" y="62571"/>
                    <a:pt x="120000" y="61285"/>
                    <a:pt x="120000" y="59571"/>
                  </a:cubicBezTo>
                  <a:cubicBezTo>
                    <a:pt x="120000" y="43285"/>
                    <a:pt x="113978" y="29142"/>
                    <a:pt x="102365" y="17142"/>
                  </a:cubicBezTo>
                  <a:close/>
                </a:path>
              </a:pathLst>
            </a:custGeom>
            <a:solidFill>
              <a:srgbClr val="FFFFFF"/>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332" name="Shape 332"/>
            <p:cNvSpPr/>
            <p:nvPr/>
          </p:nvSpPr>
          <p:spPr>
            <a:xfrm>
              <a:off x="3091216" y="1078709"/>
              <a:ext cx="402900" cy="513300"/>
            </a:xfrm>
            <a:custGeom>
              <a:pathLst>
                <a:path extrusionOk="0" h="120000" w="120000">
                  <a:moveTo>
                    <a:pt x="59771" y="0"/>
                  </a:moveTo>
                  <a:cubicBezTo>
                    <a:pt x="27376" y="0"/>
                    <a:pt x="0" y="20417"/>
                    <a:pt x="0" y="61970"/>
                  </a:cubicBezTo>
                  <a:cubicBezTo>
                    <a:pt x="0" y="120000"/>
                    <a:pt x="0" y="120000"/>
                    <a:pt x="0" y="120000"/>
                  </a:cubicBezTo>
                  <a:cubicBezTo>
                    <a:pt x="20988" y="120000"/>
                    <a:pt x="20988" y="120000"/>
                    <a:pt x="20988" y="120000"/>
                  </a:cubicBezTo>
                  <a:cubicBezTo>
                    <a:pt x="20988" y="57671"/>
                    <a:pt x="20988" y="57671"/>
                    <a:pt x="20988" y="57671"/>
                  </a:cubicBezTo>
                  <a:cubicBezTo>
                    <a:pt x="21444" y="33313"/>
                    <a:pt x="38783" y="17552"/>
                    <a:pt x="59771" y="17552"/>
                  </a:cubicBezTo>
                  <a:cubicBezTo>
                    <a:pt x="81216" y="17552"/>
                    <a:pt x="98555" y="32238"/>
                    <a:pt x="98555" y="50507"/>
                  </a:cubicBezTo>
                  <a:cubicBezTo>
                    <a:pt x="98555" y="68776"/>
                    <a:pt x="83041" y="87044"/>
                    <a:pt x="53384" y="85970"/>
                  </a:cubicBezTo>
                  <a:cubicBezTo>
                    <a:pt x="43346" y="85611"/>
                    <a:pt x="30114" y="87044"/>
                    <a:pt x="30114" y="96358"/>
                  </a:cubicBezTo>
                  <a:cubicBezTo>
                    <a:pt x="29657" y="101373"/>
                    <a:pt x="29657" y="101373"/>
                    <a:pt x="29657" y="101373"/>
                  </a:cubicBezTo>
                  <a:cubicBezTo>
                    <a:pt x="37414" y="101373"/>
                    <a:pt x="41977" y="101373"/>
                    <a:pt x="58403" y="101373"/>
                  </a:cubicBezTo>
                  <a:cubicBezTo>
                    <a:pt x="96273" y="101373"/>
                    <a:pt x="118174" y="80238"/>
                    <a:pt x="119087" y="50507"/>
                  </a:cubicBezTo>
                  <a:cubicBezTo>
                    <a:pt x="120000" y="22567"/>
                    <a:pt x="92623" y="0"/>
                    <a:pt x="59771" y="0"/>
                  </a:cubicBezTo>
                  <a:close/>
                </a:path>
              </a:pathLst>
            </a:custGeom>
            <a:solidFill>
              <a:srgbClr val="FFFFFF"/>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333" name="Shape 333"/>
            <p:cNvSpPr/>
            <p:nvPr/>
          </p:nvSpPr>
          <p:spPr>
            <a:xfrm>
              <a:off x="2306214" y="1671678"/>
              <a:ext cx="101100" cy="110400"/>
            </a:xfrm>
            <a:custGeom>
              <a:pathLst>
                <a:path extrusionOk="0" h="120000" w="120000">
                  <a:moveTo>
                    <a:pt x="100000" y="111666"/>
                  </a:moveTo>
                  <a:cubicBezTo>
                    <a:pt x="87272" y="118333"/>
                    <a:pt x="74545" y="120000"/>
                    <a:pt x="60000" y="120000"/>
                  </a:cubicBezTo>
                  <a:cubicBezTo>
                    <a:pt x="43636" y="120000"/>
                    <a:pt x="30909" y="118333"/>
                    <a:pt x="20000" y="111666"/>
                  </a:cubicBezTo>
                  <a:cubicBezTo>
                    <a:pt x="5454" y="106666"/>
                    <a:pt x="0" y="96666"/>
                    <a:pt x="0" y="86666"/>
                  </a:cubicBezTo>
                  <a:cubicBezTo>
                    <a:pt x="18181" y="86666"/>
                    <a:pt x="18181" y="86666"/>
                    <a:pt x="18181" y="86666"/>
                  </a:cubicBezTo>
                  <a:cubicBezTo>
                    <a:pt x="18181" y="93333"/>
                    <a:pt x="23636" y="98333"/>
                    <a:pt x="32727" y="101666"/>
                  </a:cubicBezTo>
                  <a:cubicBezTo>
                    <a:pt x="40000" y="105000"/>
                    <a:pt x="49090" y="106666"/>
                    <a:pt x="60000" y="106666"/>
                  </a:cubicBezTo>
                  <a:cubicBezTo>
                    <a:pt x="69090" y="106666"/>
                    <a:pt x="78181" y="105000"/>
                    <a:pt x="85454" y="101666"/>
                  </a:cubicBezTo>
                  <a:cubicBezTo>
                    <a:pt x="96363" y="98333"/>
                    <a:pt x="100000" y="93333"/>
                    <a:pt x="100000" y="86666"/>
                  </a:cubicBezTo>
                  <a:cubicBezTo>
                    <a:pt x="100000" y="78333"/>
                    <a:pt x="92727" y="71666"/>
                    <a:pt x="74545" y="68333"/>
                  </a:cubicBezTo>
                  <a:cubicBezTo>
                    <a:pt x="67272" y="68333"/>
                    <a:pt x="60000" y="66666"/>
                    <a:pt x="52727" y="65000"/>
                  </a:cubicBezTo>
                  <a:cubicBezTo>
                    <a:pt x="43636" y="65000"/>
                    <a:pt x="36363" y="63333"/>
                    <a:pt x="29090" y="61666"/>
                  </a:cubicBezTo>
                  <a:cubicBezTo>
                    <a:pt x="10909" y="56666"/>
                    <a:pt x="3636" y="48333"/>
                    <a:pt x="3636" y="33333"/>
                  </a:cubicBezTo>
                  <a:cubicBezTo>
                    <a:pt x="3636" y="23333"/>
                    <a:pt x="9090" y="15000"/>
                    <a:pt x="21818" y="8333"/>
                  </a:cubicBezTo>
                  <a:cubicBezTo>
                    <a:pt x="32727" y="3333"/>
                    <a:pt x="45454" y="0"/>
                    <a:pt x="60000" y="0"/>
                  </a:cubicBezTo>
                  <a:cubicBezTo>
                    <a:pt x="72727" y="0"/>
                    <a:pt x="85454" y="3333"/>
                    <a:pt x="96363" y="8333"/>
                  </a:cubicBezTo>
                  <a:cubicBezTo>
                    <a:pt x="109090" y="15000"/>
                    <a:pt x="116363" y="23333"/>
                    <a:pt x="116363" y="33333"/>
                  </a:cubicBezTo>
                  <a:cubicBezTo>
                    <a:pt x="96363" y="33333"/>
                    <a:pt x="96363" y="33333"/>
                    <a:pt x="96363" y="33333"/>
                  </a:cubicBezTo>
                  <a:cubicBezTo>
                    <a:pt x="96363" y="26666"/>
                    <a:pt x="92727" y="21666"/>
                    <a:pt x="83636" y="18333"/>
                  </a:cubicBezTo>
                  <a:cubicBezTo>
                    <a:pt x="76363" y="16666"/>
                    <a:pt x="69090" y="15000"/>
                    <a:pt x="60000" y="15000"/>
                  </a:cubicBezTo>
                  <a:cubicBezTo>
                    <a:pt x="50909" y="15000"/>
                    <a:pt x="41818" y="16666"/>
                    <a:pt x="34545" y="18333"/>
                  </a:cubicBezTo>
                  <a:cubicBezTo>
                    <a:pt x="25454" y="21666"/>
                    <a:pt x="21818" y="26666"/>
                    <a:pt x="21818" y="33333"/>
                  </a:cubicBezTo>
                  <a:cubicBezTo>
                    <a:pt x="21818" y="41666"/>
                    <a:pt x="30909" y="48333"/>
                    <a:pt x="47272" y="51666"/>
                  </a:cubicBezTo>
                  <a:cubicBezTo>
                    <a:pt x="54545" y="53333"/>
                    <a:pt x="63636" y="53333"/>
                    <a:pt x="70909" y="55000"/>
                  </a:cubicBezTo>
                  <a:cubicBezTo>
                    <a:pt x="78181" y="56666"/>
                    <a:pt x="85454" y="58333"/>
                    <a:pt x="94545" y="58333"/>
                  </a:cubicBezTo>
                  <a:cubicBezTo>
                    <a:pt x="110909" y="63333"/>
                    <a:pt x="120000" y="73333"/>
                    <a:pt x="120000" y="86666"/>
                  </a:cubicBezTo>
                  <a:cubicBezTo>
                    <a:pt x="120000" y="96666"/>
                    <a:pt x="112727" y="106666"/>
                    <a:pt x="100000" y="111666"/>
                  </a:cubicBezTo>
                  <a:close/>
                </a:path>
              </a:pathLst>
            </a:custGeom>
            <a:solidFill>
              <a:srgbClr val="FFFFFF"/>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334" name="Shape 334"/>
            <p:cNvSpPr/>
            <p:nvPr/>
          </p:nvSpPr>
          <p:spPr>
            <a:xfrm>
              <a:off x="2581938" y="1671678"/>
              <a:ext cx="133500" cy="110400"/>
            </a:xfrm>
            <a:custGeom>
              <a:pathLst>
                <a:path extrusionOk="0" h="120000" w="120000">
                  <a:moveTo>
                    <a:pt x="102068" y="103333"/>
                  </a:moveTo>
                  <a:cubicBezTo>
                    <a:pt x="89655" y="115000"/>
                    <a:pt x="75862" y="120000"/>
                    <a:pt x="59310" y="120000"/>
                  </a:cubicBezTo>
                  <a:cubicBezTo>
                    <a:pt x="42758" y="120000"/>
                    <a:pt x="28965" y="115000"/>
                    <a:pt x="17931" y="103333"/>
                  </a:cubicBezTo>
                  <a:cubicBezTo>
                    <a:pt x="5517" y="91666"/>
                    <a:pt x="0" y="76666"/>
                    <a:pt x="0" y="60000"/>
                  </a:cubicBezTo>
                  <a:cubicBezTo>
                    <a:pt x="0" y="43333"/>
                    <a:pt x="5517" y="30000"/>
                    <a:pt x="17931" y="18333"/>
                  </a:cubicBezTo>
                  <a:cubicBezTo>
                    <a:pt x="28965" y="6666"/>
                    <a:pt x="42758" y="0"/>
                    <a:pt x="59310" y="0"/>
                  </a:cubicBezTo>
                  <a:cubicBezTo>
                    <a:pt x="75862" y="0"/>
                    <a:pt x="89655" y="6666"/>
                    <a:pt x="102068" y="18333"/>
                  </a:cubicBezTo>
                  <a:cubicBezTo>
                    <a:pt x="113103" y="30000"/>
                    <a:pt x="120000" y="43333"/>
                    <a:pt x="120000" y="60000"/>
                  </a:cubicBezTo>
                  <a:cubicBezTo>
                    <a:pt x="120000" y="76666"/>
                    <a:pt x="113103" y="91666"/>
                    <a:pt x="102068" y="103333"/>
                  </a:cubicBezTo>
                  <a:close/>
                  <a:moveTo>
                    <a:pt x="91034" y="28333"/>
                  </a:moveTo>
                  <a:cubicBezTo>
                    <a:pt x="82758" y="18333"/>
                    <a:pt x="71724" y="15000"/>
                    <a:pt x="59310" y="15000"/>
                  </a:cubicBezTo>
                  <a:cubicBezTo>
                    <a:pt x="46896" y="15000"/>
                    <a:pt x="35862" y="18333"/>
                    <a:pt x="27586" y="28333"/>
                  </a:cubicBezTo>
                  <a:cubicBezTo>
                    <a:pt x="17931" y="36666"/>
                    <a:pt x="13793" y="48333"/>
                    <a:pt x="13793" y="60000"/>
                  </a:cubicBezTo>
                  <a:cubicBezTo>
                    <a:pt x="13793" y="73333"/>
                    <a:pt x="17931" y="83333"/>
                    <a:pt x="27586" y="93333"/>
                  </a:cubicBezTo>
                  <a:cubicBezTo>
                    <a:pt x="35862" y="101666"/>
                    <a:pt x="46896" y="106666"/>
                    <a:pt x="59310" y="106666"/>
                  </a:cubicBezTo>
                  <a:cubicBezTo>
                    <a:pt x="71724" y="106666"/>
                    <a:pt x="82758" y="101666"/>
                    <a:pt x="91034" y="93333"/>
                  </a:cubicBezTo>
                  <a:cubicBezTo>
                    <a:pt x="100689" y="83333"/>
                    <a:pt x="104827" y="73333"/>
                    <a:pt x="104827" y="60000"/>
                  </a:cubicBezTo>
                  <a:cubicBezTo>
                    <a:pt x="104827" y="48333"/>
                    <a:pt x="100689" y="36666"/>
                    <a:pt x="91034" y="28333"/>
                  </a:cubicBezTo>
                  <a:close/>
                </a:path>
              </a:pathLst>
            </a:custGeom>
            <a:solidFill>
              <a:srgbClr val="FFFFFF"/>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335" name="Shape 335"/>
            <p:cNvSpPr/>
            <p:nvPr/>
          </p:nvSpPr>
          <p:spPr>
            <a:xfrm>
              <a:off x="2892046" y="1674922"/>
              <a:ext cx="87000" cy="105600"/>
            </a:xfrm>
            <a:custGeom>
              <a:pathLst>
                <a:path extrusionOk="0" h="120000" w="120000">
                  <a:moveTo>
                    <a:pt x="20597" y="13987"/>
                  </a:moveTo>
                  <a:lnTo>
                    <a:pt x="20597" y="52269"/>
                  </a:lnTo>
                  <a:lnTo>
                    <a:pt x="99402" y="52269"/>
                  </a:lnTo>
                  <a:lnTo>
                    <a:pt x="99402" y="65521"/>
                  </a:lnTo>
                  <a:lnTo>
                    <a:pt x="20597" y="65521"/>
                  </a:lnTo>
                  <a:lnTo>
                    <a:pt x="20597" y="120000"/>
                  </a:lnTo>
                  <a:lnTo>
                    <a:pt x="0" y="120000"/>
                  </a:lnTo>
                  <a:lnTo>
                    <a:pt x="0" y="0"/>
                  </a:lnTo>
                  <a:lnTo>
                    <a:pt x="120000" y="0"/>
                  </a:lnTo>
                  <a:lnTo>
                    <a:pt x="120000" y="13987"/>
                  </a:lnTo>
                  <a:lnTo>
                    <a:pt x="20597" y="13987"/>
                  </a:lnTo>
                  <a:close/>
                </a:path>
              </a:pathLst>
            </a:custGeom>
            <a:solidFill>
              <a:srgbClr val="FFFFFF"/>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336" name="Shape 336"/>
            <p:cNvSpPr/>
            <p:nvPr/>
          </p:nvSpPr>
          <p:spPr>
            <a:xfrm>
              <a:off x="3148956" y="1674922"/>
              <a:ext cx="96600" cy="105600"/>
            </a:xfrm>
            <a:custGeom>
              <a:pathLst>
                <a:path extrusionOk="0" h="120000" w="120000">
                  <a:moveTo>
                    <a:pt x="70872" y="13987"/>
                  </a:moveTo>
                  <a:lnTo>
                    <a:pt x="70872" y="120000"/>
                  </a:lnTo>
                  <a:lnTo>
                    <a:pt x="49932" y="120000"/>
                  </a:lnTo>
                  <a:lnTo>
                    <a:pt x="49932" y="13987"/>
                  </a:lnTo>
                  <a:lnTo>
                    <a:pt x="0" y="13987"/>
                  </a:lnTo>
                  <a:lnTo>
                    <a:pt x="0" y="0"/>
                  </a:lnTo>
                  <a:lnTo>
                    <a:pt x="120000" y="0"/>
                  </a:lnTo>
                  <a:lnTo>
                    <a:pt x="120000" y="13987"/>
                  </a:lnTo>
                  <a:lnTo>
                    <a:pt x="70872" y="13987"/>
                  </a:lnTo>
                  <a:close/>
                </a:path>
              </a:pathLst>
            </a:custGeom>
            <a:solidFill>
              <a:srgbClr val="FFFFFF"/>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337" name="Shape 337"/>
            <p:cNvSpPr/>
            <p:nvPr/>
          </p:nvSpPr>
          <p:spPr>
            <a:xfrm>
              <a:off x="3413002" y="1674922"/>
              <a:ext cx="160800" cy="105600"/>
            </a:xfrm>
            <a:custGeom>
              <a:pathLst>
                <a:path extrusionOk="0" h="120000" w="120000">
                  <a:moveTo>
                    <a:pt x="93387" y="120000"/>
                  </a:moveTo>
                  <a:lnTo>
                    <a:pt x="80806" y="120000"/>
                  </a:lnTo>
                  <a:lnTo>
                    <a:pt x="60483" y="25766"/>
                  </a:lnTo>
                  <a:lnTo>
                    <a:pt x="38709" y="120000"/>
                  </a:lnTo>
                  <a:lnTo>
                    <a:pt x="27096" y="120000"/>
                  </a:lnTo>
                  <a:lnTo>
                    <a:pt x="0" y="0"/>
                  </a:lnTo>
                  <a:lnTo>
                    <a:pt x="12580" y="0"/>
                  </a:lnTo>
                  <a:lnTo>
                    <a:pt x="32903" y="92024"/>
                  </a:lnTo>
                  <a:lnTo>
                    <a:pt x="53709" y="0"/>
                  </a:lnTo>
                  <a:lnTo>
                    <a:pt x="66290" y="0"/>
                  </a:lnTo>
                  <a:lnTo>
                    <a:pt x="86612" y="92024"/>
                  </a:lnTo>
                  <a:lnTo>
                    <a:pt x="108387" y="0"/>
                  </a:lnTo>
                  <a:lnTo>
                    <a:pt x="120000" y="0"/>
                  </a:lnTo>
                  <a:lnTo>
                    <a:pt x="93387" y="120000"/>
                  </a:lnTo>
                  <a:close/>
                </a:path>
              </a:pathLst>
            </a:custGeom>
            <a:solidFill>
              <a:srgbClr val="FFFFFF"/>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338" name="Shape 338"/>
            <p:cNvSpPr/>
            <p:nvPr/>
          </p:nvSpPr>
          <p:spPr>
            <a:xfrm>
              <a:off x="3739329" y="1674922"/>
              <a:ext cx="108900" cy="105600"/>
            </a:xfrm>
            <a:custGeom>
              <a:pathLst>
                <a:path extrusionOk="0" h="120000" w="120000">
                  <a:moveTo>
                    <a:pt x="101428" y="120000"/>
                  </a:moveTo>
                  <a:lnTo>
                    <a:pt x="89285" y="92024"/>
                  </a:lnTo>
                  <a:lnTo>
                    <a:pt x="30000" y="92024"/>
                  </a:lnTo>
                  <a:lnTo>
                    <a:pt x="18571" y="120000"/>
                  </a:lnTo>
                  <a:lnTo>
                    <a:pt x="0" y="120000"/>
                  </a:lnTo>
                  <a:lnTo>
                    <a:pt x="50714" y="0"/>
                  </a:lnTo>
                  <a:lnTo>
                    <a:pt x="69285" y="0"/>
                  </a:lnTo>
                  <a:lnTo>
                    <a:pt x="120000" y="120000"/>
                  </a:lnTo>
                  <a:lnTo>
                    <a:pt x="101428" y="120000"/>
                  </a:lnTo>
                  <a:close/>
                  <a:moveTo>
                    <a:pt x="59285" y="20613"/>
                  </a:moveTo>
                  <a:lnTo>
                    <a:pt x="35000" y="76564"/>
                  </a:lnTo>
                  <a:lnTo>
                    <a:pt x="82857" y="76564"/>
                  </a:lnTo>
                  <a:lnTo>
                    <a:pt x="59285" y="20613"/>
                  </a:lnTo>
                  <a:close/>
                </a:path>
              </a:pathLst>
            </a:custGeom>
            <a:solidFill>
              <a:srgbClr val="FFFFFF"/>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339" name="Shape 339"/>
            <p:cNvSpPr/>
            <p:nvPr/>
          </p:nvSpPr>
          <p:spPr>
            <a:xfrm>
              <a:off x="4019594" y="1674922"/>
              <a:ext cx="105600" cy="105600"/>
            </a:xfrm>
            <a:custGeom>
              <a:pathLst>
                <a:path extrusionOk="0" h="120000" w="120000">
                  <a:moveTo>
                    <a:pt x="99130" y="120000"/>
                  </a:moveTo>
                  <a:cubicBezTo>
                    <a:pt x="66086" y="76521"/>
                    <a:pt x="66086" y="76521"/>
                    <a:pt x="66086" y="76521"/>
                  </a:cubicBezTo>
                  <a:cubicBezTo>
                    <a:pt x="60869" y="69565"/>
                    <a:pt x="52173" y="66086"/>
                    <a:pt x="40000" y="66086"/>
                  </a:cubicBezTo>
                  <a:cubicBezTo>
                    <a:pt x="19130" y="66086"/>
                    <a:pt x="19130" y="66086"/>
                    <a:pt x="19130" y="66086"/>
                  </a:cubicBezTo>
                  <a:cubicBezTo>
                    <a:pt x="19130" y="120000"/>
                    <a:pt x="19130" y="120000"/>
                    <a:pt x="19130" y="120000"/>
                  </a:cubicBezTo>
                  <a:cubicBezTo>
                    <a:pt x="0" y="120000"/>
                    <a:pt x="0" y="120000"/>
                    <a:pt x="0" y="120000"/>
                  </a:cubicBezTo>
                  <a:cubicBezTo>
                    <a:pt x="0" y="0"/>
                    <a:pt x="0" y="0"/>
                    <a:pt x="0" y="0"/>
                  </a:cubicBezTo>
                  <a:cubicBezTo>
                    <a:pt x="60869" y="0"/>
                    <a:pt x="60869" y="0"/>
                    <a:pt x="60869" y="0"/>
                  </a:cubicBezTo>
                  <a:cubicBezTo>
                    <a:pt x="73043" y="0"/>
                    <a:pt x="83478" y="3478"/>
                    <a:pt x="92173" y="8695"/>
                  </a:cubicBezTo>
                  <a:cubicBezTo>
                    <a:pt x="100869" y="15652"/>
                    <a:pt x="106086" y="24347"/>
                    <a:pt x="106086" y="33043"/>
                  </a:cubicBezTo>
                  <a:cubicBezTo>
                    <a:pt x="106086" y="41739"/>
                    <a:pt x="102608" y="48695"/>
                    <a:pt x="97391" y="53913"/>
                  </a:cubicBezTo>
                  <a:cubicBezTo>
                    <a:pt x="90434" y="59130"/>
                    <a:pt x="83478" y="64347"/>
                    <a:pt x="74782" y="66086"/>
                  </a:cubicBezTo>
                  <a:cubicBezTo>
                    <a:pt x="78260" y="66086"/>
                    <a:pt x="81739" y="69565"/>
                    <a:pt x="88695" y="76521"/>
                  </a:cubicBezTo>
                  <a:cubicBezTo>
                    <a:pt x="120000" y="120000"/>
                    <a:pt x="120000" y="120000"/>
                    <a:pt x="120000" y="120000"/>
                  </a:cubicBezTo>
                  <a:lnTo>
                    <a:pt x="99130" y="120000"/>
                  </a:lnTo>
                  <a:close/>
                  <a:moveTo>
                    <a:pt x="80000" y="19130"/>
                  </a:moveTo>
                  <a:cubicBezTo>
                    <a:pt x="74782" y="15652"/>
                    <a:pt x="67826" y="13913"/>
                    <a:pt x="60869" y="13913"/>
                  </a:cubicBezTo>
                  <a:cubicBezTo>
                    <a:pt x="19130" y="13913"/>
                    <a:pt x="19130" y="13913"/>
                    <a:pt x="19130" y="13913"/>
                  </a:cubicBezTo>
                  <a:cubicBezTo>
                    <a:pt x="19130" y="52173"/>
                    <a:pt x="19130" y="52173"/>
                    <a:pt x="19130" y="52173"/>
                  </a:cubicBezTo>
                  <a:cubicBezTo>
                    <a:pt x="60869" y="52173"/>
                    <a:pt x="60869" y="52173"/>
                    <a:pt x="60869" y="52173"/>
                  </a:cubicBezTo>
                  <a:cubicBezTo>
                    <a:pt x="67826" y="52173"/>
                    <a:pt x="74782" y="50434"/>
                    <a:pt x="80000" y="46956"/>
                  </a:cubicBezTo>
                  <a:cubicBezTo>
                    <a:pt x="85217" y="43478"/>
                    <a:pt x="88695" y="38260"/>
                    <a:pt x="88695" y="33043"/>
                  </a:cubicBezTo>
                  <a:cubicBezTo>
                    <a:pt x="88695" y="27826"/>
                    <a:pt x="85217" y="22608"/>
                    <a:pt x="80000" y="19130"/>
                  </a:cubicBezTo>
                  <a:close/>
                </a:path>
              </a:pathLst>
            </a:custGeom>
            <a:solidFill>
              <a:srgbClr val="FFFFFF"/>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340" name="Shape 340"/>
            <p:cNvSpPr/>
            <p:nvPr/>
          </p:nvSpPr>
          <p:spPr>
            <a:xfrm>
              <a:off x="4295318" y="1674922"/>
              <a:ext cx="87600" cy="105600"/>
            </a:xfrm>
            <a:custGeom>
              <a:pathLst>
                <a:path extrusionOk="0" h="120000" w="120000">
                  <a:moveTo>
                    <a:pt x="0" y="120000"/>
                  </a:moveTo>
                  <a:lnTo>
                    <a:pt x="0" y="0"/>
                  </a:lnTo>
                  <a:lnTo>
                    <a:pt x="120000" y="0"/>
                  </a:lnTo>
                  <a:lnTo>
                    <a:pt x="120000" y="13987"/>
                  </a:lnTo>
                  <a:lnTo>
                    <a:pt x="21333" y="13987"/>
                  </a:lnTo>
                  <a:lnTo>
                    <a:pt x="21333" y="52269"/>
                  </a:lnTo>
                  <a:lnTo>
                    <a:pt x="98666" y="52269"/>
                  </a:lnTo>
                  <a:lnTo>
                    <a:pt x="98666" y="65521"/>
                  </a:lnTo>
                  <a:lnTo>
                    <a:pt x="21333" y="65521"/>
                  </a:lnTo>
                  <a:lnTo>
                    <a:pt x="21333" y="103803"/>
                  </a:lnTo>
                  <a:lnTo>
                    <a:pt x="120000" y="103803"/>
                  </a:lnTo>
                  <a:lnTo>
                    <a:pt x="120000" y="120000"/>
                  </a:lnTo>
                  <a:lnTo>
                    <a:pt x="0" y="120000"/>
                  </a:lnTo>
                  <a:close/>
                </a:path>
              </a:pathLst>
            </a:custGeom>
            <a:solidFill>
              <a:srgbClr val="FFFFFF"/>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341" name="Shape 341"/>
            <p:cNvSpPr/>
            <p:nvPr/>
          </p:nvSpPr>
          <p:spPr>
            <a:xfrm>
              <a:off x="3533672" y="1084548"/>
              <a:ext cx="427500" cy="429600"/>
            </a:xfrm>
            <a:custGeom>
              <a:pathLst>
                <a:path extrusionOk="0" h="120000" w="120000">
                  <a:moveTo>
                    <a:pt x="101935" y="17142"/>
                  </a:moveTo>
                  <a:cubicBezTo>
                    <a:pt x="89892" y="5571"/>
                    <a:pt x="75698" y="0"/>
                    <a:pt x="59354" y="0"/>
                  </a:cubicBezTo>
                  <a:cubicBezTo>
                    <a:pt x="43010" y="0"/>
                    <a:pt x="28817" y="6000"/>
                    <a:pt x="17204" y="18000"/>
                  </a:cubicBezTo>
                  <a:cubicBezTo>
                    <a:pt x="5591" y="29571"/>
                    <a:pt x="0" y="43714"/>
                    <a:pt x="0" y="60428"/>
                  </a:cubicBezTo>
                  <a:cubicBezTo>
                    <a:pt x="0" y="76714"/>
                    <a:pt x="6021" y="90857"/>
                    <a:pt x="17634" y="102428"/>
                  </a:cubicBezTo>
                  <a:cubicBezTo>
                    <a:pt x="26236" y="110571"/>
                    <a:pt x="35698" y="116142"/>
                    <a:pt x="46021" y="118714"/>
                  </a:cubicBezTo>
                  <a:cubicBezTo>
                    <a:pt x="50752" y="119571"/>
                    <a:pt x="55483" y="120000"/>
                    <a:pt x="60215" y="120000"/>
                  </a:cubicBezTo>
                  <a:cubicBezTo>
                    <a:pt x="73548" y="120000"/>
                    <a:pt x="85591" y="115714"/>
                    <a:pt x="85591" y="115714"/>
                  </a:cubicBezTo>
                  <a:cubicBezTo>
                    <a:pt x="85591" y="115714"/>
                    <a:pt x="85591" y="105000"/>
                    <a:pt x="74408" y="102000"/>
                  </a:cubicBezTo>
                  <a:cubicBezTo>
                    <a:pt x="66236" y="100285"/>
                    <a:pt x="62795" y="104571"/>
                    <a:pt x="45591" y="98571"/>
                  </a:cubicBezTo>
                  <a:cubicBezTo>
                    <a:pt x="40860" y="97285"/>
                    <a:pt x="38709" y="95571"/>
                    <a:pt x="33548" y="92142"/>
                  </a:cubicBezTo>
                  <a:cubicBezTo>
                    <a:pt x="26236" y="86142"/>
                    <a:pt x="21935" y="78857"/>
                    <a:pt x="19784" y="69428"/>
                  </a:cubicBezTo>
                  <a:cubicBezTo>
                    <a:pt x="19784" y="69428"/>
                    <a:pt x="19354" y="62142"/>
                    <a:pt x="19354" y="57428"/>
                  </a:cubicBezTo>
                  <a:cubicBezTo>
                    <a:pt x="19354" y="55285"/>
                    <a:pt x="20215" y="48428"/>
                    <a:pt x="20215" y="48428"/>
                  </a:cubicBezTo>
                  <a:cubicBezTo>
                    <a:pt x="22365" y="40285"/>
                    <a:pt x="27096" y="33428"/>
                    <a:pt x="33978" y="27857"/>
                  </a:cubicBezTo>
                  <a:cubicBezTo>
                    <a:pt x="41720" y="21857"/>
                    <a:pt x="50322" y="18857"/>
                    <a:pt x="59784" y="18857"/>
                  </a:cubicBezTo>
                  <a:cubicBezTo>
                    <a:pt x="69247" y="18428"/>
                    <a:pt x="77419" y="21428"/>
                    <a:pt x="85161" y="27428"/>
                  </a:cubicBezTo>
                  <a:cubicBezTo>
                    <a:pt x="92473" y="33428"/>
                    <a:pt x="97634" y="40714"/>
                    <a:pt x="99784" y="50142"/>
                  </a:cubicBezTo>
                  <a:cubicBezTo>
                    <a:pt x="68817" y="50142"/>
                    <a:pt x="68817" y="50142"/>
                    <a:pt x="68817" y="50142"/>
                  </a:cubicBezTo>
                  <a:cubicBezTo>
                    <a:pt x="68817" y="50142"/>
                    <a:pt x="57204" y="49714"/>
                    <a:pt x="52043" y="55285"/>
                  </a:cubicBezTo>
                  <a:cubicBezTo>
                    <a:pt x="47311" y="60428"/>
                    <a:pt x="48602" y="69000"/>
                    <a:pt x="48602" y="69000"/>
                  </a:cubicBezTo>
                  <a:cubicBezTo>
                    <a:pt x="119139" y="69000"/>
                    <a:pt x="119139" y="69000"/>
                    <a:pt x="119139" y="69000"/>
                  </a:cubicBezTo>
                  <a:cubicBezTo>
                    <a:pt x="119569" y="67285"/>
                    <a:pt x="119569" y="65571"/>
                    <a:pt x="119569" y="64285"/>
                  </a:cubicBezTo>
                  <a:cubicBezTo>
                    <a:pt x="120000" y="62571"/>
                    <a:pt x="120000" y="61285"/>
                    <a:pt x="120000" y="59571"/>
                  </a:cubicBezTo>
                  <a:cubicBezTo>
                    <a:pt x="119569" y="43285"/>
                    <a:pt x="113548" y="29142"/>
                    <a:pt x="101935" y="17142"/>
                  </a:cubicBezTo>
                  <a:close/>
                </a:path>
              </a:pathLst>
            </a:custGeom>
            <a:solidFill>
              <a:srgbClr val="FFFFFF"/>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342" name="Shape 342"/>
            <p:cNvSpPr/>
            <p:nvPr/>
          </p:nvSpPr>
          <p:spPr>
            <a:xfrm>
              <a:off x="886074" y="810122"/>
              <a:ext cx="1265700" cy="1172400"/>
            </a:xfrm>
            <a:custGeom>
              <a:pathLst>
                <a:path extrusionOk="0" h="120000" w="120000">
                  <a:moveTo>
                    <a:pt x="109104" y="24156"/>
                  </a:moveTo>
                  <a:cubicBezTo>
                    <a:pt x="63631" y="47529"/>
                    <a:pt x="63631" y="47529"/>
                    <a:pt x="63631" y="47529"/>
                  </a:cubicBezTo>
                  <a:cubicBezTo>
                    <a:pt x="63631" y="47529"/>
                    <a:pt x="59418" y="40941"/>
                    <a:pt x="61016" y="35607"/>
                  </a:cubicBezTo>
                  <a:cubicBezTo>
                    <a:pt x="62615" y="29960"/>
                    <a:pt x="70314" y="26352"/>
                    <a:pt x="70314" y="26352"/>
                  </a:cubicBezTo>
                  <a:cubicBezTo>
                    <a:pt x="87021" y="17882"/>
                    <a:pt x="87021" y="17882"/>
                    <a:pt x="87021" y="17882"/>
                  </a:cubicBezTo>
                  <a:cubicBezTo>
                    <a:pt x="76997" y="6274"/>
                    <a:pt x="63341" y="7843"/>
                    <a:pt x="56658" y="11294"/>
                  </a:cubicBezTo>
                  <a:cubicBezTo>
                    <a:pt x="50411" y="14588"/>
                    <a:pt x="47941" y="16627"/>
                    <a:pt x="44019" y="23843"/>
                  </a:cubicBezTo>
                  <a:cubicBezTo>
                    <a:pt x="37336" y="36235"/>
                    <a:pt x="41985" y="46901"/>
                    <a:pt x="42566" y="48627"/>
                  </a:cubicBezTo>
                  <a:cubicBezTo>
                    <a:pt x="47651" y="60862"/>
                    <a:pt x="58547" y="69019"/>
                    <a:pt x="72058" y="66196"/>
                  </a:cubicBezTo>
                  <a:cubicBezTo>
                    <a:pt x="84697" y="63686"/>
                    <a:pt x="84697" y="60549"/>
                    <a:pt x="90799" y="58980"/>
                  </a:cubicBezTo>
                  <a:cubicBezTo>
                    <a:pt x="98934" y="57568"/>
                    <a:pt x="104019" y="68705"/>
                    <a:pt x="104019" y="68705"/>
                  </a:cubicBezTo>
                  <a:cubicBezTo>
                    <a:pt x="104019" y="68705"/>
                    <a:pt x="96029" y="77019"/>
                    <a:pt x="87312" y="81725"/>
                  </a:cubicBezTo>
                  <a:cubicBezTo>
                    <a:pt x="83970" y="83450"/>
                    <a:pt x="80920" y="84705"/>
                    <a:pt x="77578" y="85490"/>
                  </a:cubicBezTo>
                  <a:cubicBezTo>
                    <a:pt x="69878" y="87372"/>
                    <a:pt x="61452" y="86901"/>
                    <a:pt x="53171" y="83921"/>
                  </a:cubicBezTo>
                  <a:cubicBezTo>
                    <a:pt x="41694" y="79529"/>
                    <a:pt x="32397" y="71686"/>
                    <a:pt x="27167" y="59921"/>
                  </a:cubicBezTo>
                  <a:cubicBezTo>
                    <a:pt x="21791" y="48000"/>
                    <a:pt x="20629" y="34823"/>
                    <a:pt x="24552" y="22431"/>
                  </a:cubicBezTo>
                  <a:cubicBezTo>
                    <a:pt x="27312" y="13803"/>
                    <a:pt x="32106" y="5960"/>
                    <a:pt x="38353" y="0"/>
                  </a:cubicBezTo>
                  <a:cubicBezTo>
                    <a:pt x="31089" y="3764"/>
                    <a:pt x="24552" y="9098"/>
                    <a:pt x="19176" y="16313"/>
                  </a:cubicBezTo>
                  <a:cubicBezTo>
                    <a:pt x="0" y="41568"/>
                    <a:pt x="3631" y="78745"/>
                    <a:pt x="27021" y="99450"/>
                  </a:cubicBezTo>
                  <a:cubicBezTo>
                    <a:pt x="50411" y="120000"/>
                    <a:pt x="84987" y="116235"/>
                    <a:pt x="104019" y="90823"/>
                  </a:cubicBezTo>
                  <a:cubicBezTo>
                    <a:pt x="118692" y="71372"/>
                    <a:pt x="120000" y="44705"/>
                    <a:pt x="109104" y="24156"/>
                  </a:cubicBezTo>
                  <a:close/>
                </a:path>
              </a:pathLst>
            </a:custGeom>
            <a:solidFill>
              <a:srgbClr val="F44E50"/>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grpSp>
      <p:sp>
        <p:nvSpPr>
          <p:cNvPr id="343" name="Shape 343"/>
          <p:cNvSpPr txBox="1"/>
          <p:nvPr/>
        </p:nvSpPr>
        <p:spPr>
          <a:xfrm>
            <a:off x="8328900" y="4659916"/>
            <a:ext cx="428400" cy="234000"/>
          </a:xfrm>
          <a:prstGeom prst="rect">
            <a:avLst/>
          </a:prstGeom>
          <a:noFill/>
          <a:ln>
            <a:noFill/>
          </a:ln>
        </p:spPr>
        <p:txBody>
          <a:bodyPr anchorCtr="0" anchor="t" bIns="35775" lIns="71575" spcFirstLastPara="1" rIns="71575" wrap="square" tIns="35775">
            <a:noAutofit/>
          </a:bodyPr>
          <a:lstStyle/>
          <a:p>
            <a:pPr indent="0" lvl="0" marL="0" marR="0" rtl="0" algn="r">
              <a:spcBef>
                <a:spcPts val="0"/>
              </a:spcBef>
              <a:spcAft>
                <a:spcPts val="0"/>
              </a:spcAft>
              <a:buNone/>
            </a:pPr>
            <a:r>
              <a:rPr b="0" lang="en" sz="1000">
                <a:solidFill>
                  <a:srgbClr val="F44E50"/>
                </a:solidFill>
                <a:latin typeface="Lato"/>
                <a:ea typeface="Lato"/>
                <a:cs typeface="Lato"/>
                <a:sym typeface="Lato"/>
              </a:rPr>
              <a:t>// </a:t>
            </a:r>
            <a:fld id="{00000000-1234-1234-1234-123412341234}" type="slidenum">
              <a:rPr b="0" lang="en" sz="1000">
                <a:solidFill>
                  <a:schemeClr val="lt1"/>
                </a:solidFill>
                <a:latin typeface="Lato"/>
                <a:ea typeface="Lato"/>
                <a:cs typeface="Lato"/>
                <a:sym typeface="Lato"/>
              </a:rPr>
              <a:t>‹#›</a:t>
            </a:fld>
            <a:endParaRPr b="0" sz="1000">
              <a:solidFill>
                <a:schemeClr val="lt1"/>
              </a:solidFill>
              <a:latin typeface="Lato"/>
              <a:ea typeface="Lato"/>
              <a:cs typeface="Lato"/>
              <a:sym typeface="Lato"/>
            </a:endParaRPr>
          </a:p>
        </p:txBody>
      </p:sp>
      <p:grpSp>
        <p:nvGrpSpPr>
          <p:cNvPr id="344" name="Shape 344"/>
          <p:cNvGrpSpPr/>
          <p:nvPr/>
        </p:nvGrpSpPr>
        <p:grpSpPr>
          <a:xfrm>
            <a:off x="440681" y="4677789"/>
            <a:ext cx="1000507" cy="189248"/>
            <a:chOff x="10248578" y="8532494"/>
            <a:chExt cx="3888483" cy="735514"/>
          </a:xfrm>
        </p:grpSpPr>
        <p:grpSp>
          <p:nvGrpSpPr>
            <p:cNvPr id="345" name="Shape 345"/>
            <p:cNvGrpSpPr/>
            <p:nvPr/>
          </p:nvGrpSpPr>
          <p:grpSpPr>
            <a:xfrm>
              <a:off x="10248578" y="8532494"/>
              <a:ext cx="731100" cy="731100"/>
              <a:chOff x="10248578" y="8532494"/>
              <a:chExt cx="731100" cy="731100"/>
            </a:xfrm>
          </p:grpSpPr>
          <p:sp>
            <p:nvSpPr>
              <p:cNvPr id="346" name="Shape 346"/>
              <p:cNvSpPr/>
              <p:nvPr/>
            </p:nvSpPr>
            <p:spPr>
              <a:xfrm>
                <a:off x="10248578" y="8532494"/>
                <a:ext cx="731100" cy="731100"/>
              </a:xfrm>
              <a:custGeom>
                <a:pathLst>
                  <a:path extrusionOk="0" h="120000" w="120000">
                    <a:moveTo>
                      <a:pt x="60000" y="0"/>
                    </a:moveTo>
                    <a:cubicBezTo>
                      <a:pt x="27500" y="0"/>
                      <a:pt x="0" y="26250"/>
                      <a:pt x="0" y="60000"/>
                    </a:cubicBezTo>
                    <a:cubicBezTo>
                      <a:pt x="0" y="93750"/>
                      <a:pt x="27500" y="120000"/>
                      <a:pt x="60000" y="120000"/>
                    </a:cubicBezTo>
                    <a:cubicBezTo>
                      <a:pt x="93750" y="120000"/>
                      <a:pt x="120000" y="93750"/>
                      <a:pt x="120000" y="60000"/>
                    </a:cubicBezTo>
                    <a:cubicBezTo>
                      <a:pt x="120000" y="26250"/>
                      <a:pt x="93750" y="0"/>
                      <a:pt x="60000" y="0"/>
                    </a:cubicBezTo>
                    <a:moveTo>
                      <a:pt x="60000" y="110000"/>
                    </a:moveTo>
                    <a:cubicBezTo>
                      <a:pt x="32500" y="110000"/>
                      <a:pt x="10000" y="87500"/>
                      <a:pt x="10000" y="60000"/>
                    </a:cubicBezTo>
                    <a:cubicBezTo>
                      <a:pt x="10000" y="32500"/>
                      <a:pt x="32500" y="10000"/>
                      <a:pt x="60000" y="10000"/>
                    </a:cubicBezTo>
                    <a:cubicBezTo>
                      <a:pt x="87500" y="10000"/>
                      <a:pt x="110000" y="32500"/>
                      <a:pt x="110000" y="60000"/>
                    </a:cubicBezTo>
                    <a:cubicBezTo>
                      <a:pt x="110000" y="87500"/>
                      <a:pt x="87500" y="110000"/>
                      <a:pt x="60000" y="110000"/>
                    </a:cubicBezTo>
                  </a:path>
                </a:pathLst>
              </a:custGeom>
              <a:solidFill>
                <a:srgbClr val="EEEEEE"/>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347" name="Shape 347"/>
              <p:cNvSpPr/>
              <p:nvPr/>
            </p:nvSpPr>
            <p:spPr>
              <a:xfrm>
                <a:off x="10501275" y="8715065"/>
                <a:ext cx="213300" cy="366000"/>
              </a:xfrm>
              <a:custGeom>
                <a:pathLst>
                  <a:path extrusionOk="0" h="120000" w="120000">
                    <a:moveTo>
                      <a:pt x="34285" y="22500"/>
                    </a:moveTo>
                    <a:cubicBezTo>
                      <a:pt x="34285" y="40000"/>
                      <a:pt x="34285" y="40000"/>
                      <a:pt x="34285" y="40000"/>
                    </a:cubicBezTo>
                    <a:cubicBezTo>
                      <a:pt x="0" y="40000"/>
                      <a:pt x="0" y="40000"/>
                      <a:pt x="0" y="40000"/>
                    </a:cubicBezTo>
                    <a:cubicBezTo>
                      <a:pt x="0" y="60000"/>
                      <a:pt x="0" y="60000"/>
                      <a:pt x="0" y="60000"/>
                    </a:cubicBezTo>
                    <a:cubicBezTo>
                      <a:pt x="34285" y="60000"/>
                      <a:pt x="34285" y="60000"/>
                      <a:pt x="34285" y="60000"/>
                    </a:cubicBezTo>
                    <a:cubicBezTo>
                      <a:pt x="34285" y="120000"/>
                      <a:pt x="34285" y="120000"/>
                      <a:pt x="34285" y="120000"/>
                    </a:cubicBezTo>
                    <a:cubicBezTo>
                      <a:pt x="85714" y="120000"/>
                      <a:pt x="85714" y="120000"/>
                      <a:pt x="85714" y="120000"/>
                    </a:cubicBezTo>
                    <a:cubicBezTo>
                      <a:pt x="85714" y="60000"/>
                      <a:pt x="85714" y="60000"/>
                      <a:pt x="85714" y="60000"/>
                    </a:cubicBezTo>
                    <a:cubicBezTo>
                      <a:pt x="119999" y="60000"/>
                      <a:pt x="119999" y="60000"/>
                      <a:pt x="119999" y="60000"/>
                    </a:cubicBezTo>
                    <a:cubicBezTo>
                      <a:pt x="119999" y="40000"/>
                      <a:pt x="119999" y="40000"/>
                      <a:pt x="119999" y="40000"/>
                    </a:cubicBezTo>
                    <a:cubicBezTo>
                      <a:pt x="85714" y="40000"/>
                      <a:pt x="85714" y="40000"/>
                      <a:pt x="85714" y="40000"/>
                    </a:cubicBezTo>
                    <a:cubicBezTo>
                      <a:pt x="85714" y="32500"/>
                      <a:pt x="85714" y="32500"/>
                      <a:pt x="85714" y="32500"/>
                    </a:cubicBezTo>
                    <a:cubicBezTo>
                      <a:pt x="85714" y="27500"/>
                      <a:pt x="89999" y="25000"/>
                      <a:pt x="94285" y="25000"/>
                    </a:cubicBezTo>
                    <a:cubicBezTo>
                      <a:pt x="119999" y="25000"/>
                      <a:pt x="119999" y="25000"/>
                      <a:pt x="119999" y="25000"/>
                    </a:cubicBezTo>
                    <a:cubicBezTo>
                      <a:pt x="119999" y="0"/>
                      <a:pt x="119999" y="0"/>
                      <a:pt x="119999" y="0"/>
                    </a:cubicBezTo>
                    <a:cubicBezTo>
                      <a:pt x="81428" y="0"/>
                      <a:pt x="81428" y="0"/>
                      <a:pt x="81428" y="0"/>
                    </a:cubicBezTo>
                    <a:cubicBezTo>
                      <a:pt x="47142" y="0"/>
                      <a:pt x="34285" y="7500"/>
                      <a:pt x="34285" y="22500"/>
                    </a:cubicBezTo>
                  </a:path>
                </a:pathLst>
              </a:custGeom>
              <a:solidFill>
                <a:srgbClr val="F44E50"/>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348" name="Shape 348">
                <a:hlinkClick r:id="rId2"/>
              </p:cNvPr>
              <p:cNvSpPr/>
              <p:nvPr/>
            </p:nvSpPr>
            <p:spPr>
              <a:xfrm>
                <a:off x="10248578" y="8532494"/>
                <a:ext cx="731100" cy="731100"/>
              </a:xfrm>
              <a:prstGeom prst="ellipse">
                <a:avLst/>
              </a:prstGeom>
              <a:noFill/>
              <a:ln>
                <a:noFill/>
              </a:ln>
            </p:spPr>
            <p:txBody>
              <a:bodyPr anchorCtr="0" anchor="ctr" bIns="17125" lIns="34275" spcFirstLastPara="1" rIns="34275" wrap="square" tIns="17125">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grpSp>
        <p:grpSp>
          <p:nvGrpSpPr>
            <p:cNvPr id="349" name="Shape 349"/>
            <p:cNvGrpSpPr/>
            <p:nvPr/>
          </p:nvGrpSpPr>
          <p:grpSpPr>
            <a:xfrm>
              <a:off x="13405961" y="8532494"/>
              <a:ext cx="731100" cy="731100"/>
              <a:chOff x="13405961" y="8532494"/>
              <a:chExt cx="731100" cy="731100"/>
            </a:xfrm>
          </p:grpSpPr>
          <p:sp>
            <p:nvSpPr>
              <p:cNvPr id="350" name="Shape 350"/>
              <p:cNvSpPr/>
              <p:nvPr/>
            </p:nvSpPr>
            <p:spPr>
              <a:xfrm>
                <a:off x="13405961" y="8532494"/>
                <a:ext cx="731100" cy="731100"/>
              </a:xfrm>
              <a:custGeom>
                <a:pathLst>
                  <a:path extrusionOk="0" h="120000" w="120000">
                    <a:moveTo>
                      <a:pt x="60000" y="0"/>
                    </a:moveTo>
                    <a:cubicBezTo>
                      <a:pt x="27500" y="0"/>
                      <a:pt x="0" y="26250"/>
                      <a:pt x="0" y="60000"/>
                    </a:cubicBezTo>
                    <a:cubicBezTo>
                      <a:pt x="0" y="93750"/>
                      <a:pt x="27500" y="120000"/>
                      <a:pt x="60000" y="120000"/>
                    </a:cubicBezTo>
                    <a:cubicBezTo>
                      <a:pt x="93750" y="120000"/>
                      <a:pt x="120000" y="93750"/>
                      <a:pt x="120000" y="60000"/>
                    </a:cubicBezTo>
                    <a:cubicBezTo>
                      <a:pt x="120000" y="26250"/>
                      <a:pt x="93750" y="0"/>
                      <a:pt x="60000" y="0"/>
                    </a:cubicBezTo>
                    <a:moveTo>
                      <a:pt x="60000" y="110000"/>
                    </a:moveTo>
                    <a:cubicBezTo>
                      <a:pt x="32500" y="110000"/>
                      <a:pt x="10000" y="87500"/>
                      <a:pt x="10000" y="60000"/>
                    </a:cubicBezTo>
                    <a:cubicBezTo>
                      <a:pt x="10000" y="32500"/>
                      <a:pt x="32500" y="10000"/>
                      <a:pt x="60000" y="10000"/>
                    </a:cubicBezTo>
                    <a:cubicBezTo>
                      <a:pt x="87500" y="10000"/>
                      <a:pt x="110000" y="32500"/>
                      <a:pt x="110000" y="60000"/>
                    </a:cubicBezTo>
                    <a:cubicBezTo>
                      <a:pt x="110000" y="87500"/>
                      <a:pt x="87500" y="110000"/>
                      <a:pt x="60000" y="110000"/>
                    </a:cubicBezTo>
                  </a:path>
                </a:pathLst>
              </a:custGeom>
              <a:solidFill>
                <a:srgbClr val="EEEEEE"/>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grpSp>
            <p:nvGrpSpPr>
              <p:cNvPr id="351" name="Shape 351"/>
              <p:cNvGrpSpPr/>
              <p:nvPr/>
            </p:nvGrpSpPr>
            <p:grpSpPr>
              <a:xfrm>
                <a:off x="13649133" y="8745749"/>
                <a:ext cx="274586" cy="273985"/>
                <a:chOff x="13649133" y="8745749"/>
                <a:chExt cx="274586" cy="273985"/>
              </a:xfrm>
            </p:grpSpPr>
            <p:sp>
              <p:nvSpPr>
                <p:cNvPr id="352" name="Shape 352"/>
                <p:cNvSpPr/>
                <p:nvPr/>
              </p:nvSpPr>
              <p:spPr>
                <a:xfrm>
                  <a:off x="13649133" y="8745749"/>
                  <a:ext cx="61500" cy="60600"/>
                </a:xfrm>
                <a:prstGeom prst="ellipse">
                  <a:avLst/>
                </a:prstGeom>
                <a:solidFill>
                  <a:srgbClr val="F44E50"/>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353" name="Shape 353"/>
                <p:cNvSpPr/>
                <p:nvPr/>
              </p:nvSpPr>
              <p:spPr>
                <a:xfrm>
                  <a:off x="13649133" y="8837034"/>
                  <a:ext cx="61500" cy="182700"/>
                </a:xfrm>
                <a:prstGeom prst="rect">
                  <a:avLst/>
                </a:prstGeom>
                <a:solidFill>
                  <a:srgbClr val="F44E50"/>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354" name="Shape 354"/>
                <p:cNvSpPr/>
                <p:nvPr/>
              </p:nvSpPr>
              <p:spPr>
                <a:xfrm>
                  <a:off x="13740419" y="8814021"/>
                  <a:ext cx="183300" cy="205500"/>
                </a:xfrm>
                <a:custGeom>
                  <a:pathLst>
                    <a:path extrusionOk="0" h="120000" w="120000">
                      <a:moveTo>
                        <a:pt x="40000" y="13333"/>
                      </a:moveTo>
                      <a:cubicBezTo>
                        <a:pt x="0" y="13333"/>
                        <a:pt x="0" y="13333"/>
                        <a:pt x="0" y="13333"/>
                      </a:cubicBezTo>
                      <a:cubicBezTo>
                        <a:pt x="0" y="120000"/>
                        <a:pt x="0" y="120000"/>
                        <a:pt x="0" y="120000"/>
                      </a:cubicBezTo>
                      <a:cubicBezTo>
                        <a:pt x="40000" y="120000"/>
                        <a:pt x="40000" y="120000"/>
                        <a:pt x="40000" y="120000"/>
                      </a:cubicBezTo>
                      <a:cubicBezTo>
                        <a:pt x="40000" y="71111"/>
                        <a:pt x="40000" y="71111"/>
                        <a:pt x="40000" y="71111"/>
                      </a:cubicBezTo>
                      <a:cubicBezTo>
                        <a:pt x="40000" y="40000"/>
                        <a:pt x="80000" y="35555"/>
                        <a:pt x="80000" y="71111"/>
                      </a:cubicBezTo>
                      <a:cubicBezTo>
                        <a:pt x="80000" y="120000"/>
                        <a:pt x="80000" y="120000"/>
                        <a:pt x="80000" y="120000"/>
                      </a:cubicBezTo>
                      <a:cubicBezTo>
                        <a:pt x="120000" y="120000"/>
                        <a:pt x="120000" y="120000"/>
                        <a:pt x="120000" y="120000"/>
                      </a:cubicBezTo>
                      <a:cubicBezTo>
                        <a:pt x="120000" y="62222"/>
                        <a:pt x="120000" y="62222"/>
                        <a:pt x="120000" y="62222"/>
                      </a:cubicBezTo>
                      <a:cubicBezTo>
                        <a:pt x="120000" y="0"/>
                        <a:pt x="60000" y="4444"/>
                        <a:pt x="40000" y="31111"/>
                      </a:cubicBezTo>
                      <a:lnTo>
                        <a:pt x="40000" y="13333"/>
                      </a:lnTo>
                      <a:close/>
                    </a:path>
                  </a:pathLst>
                </a:custGeom>
                <a:solidFill>
                  <a:srgbClr val="F44E50"/>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grpSp>
          <p:sp>
            <p:nvSpPr>
              <p:cNvPr id="355" name="Shape 355">
                <a:hlinkClick r:id="rId3"/>
              </p:cNvPr>
              <p:cNvSpPr/>
              <p:nvPr/>
            </p:nvSpPr>
            <p:spPr>
              <a:xfrm>
                <a:off x="13488938" y="8609986"/>
                <a:ext cx="576000" cy="576000"/>
              </a:xfrm>
              <a:prstGeom prst="ellipse">
                <a:avLst/>
              </a:prstGeom>
              <a:noFill/>
              <a:ln>
                <a:noFill/>
              </a:ln>
            </p:spPr>
            <p:txBody>
              <a:bodyPr anchorCtr="0" anchor="ctr" bIns="17125" lIns="34275" spcFirstLastPara="1" rIns="34275" wrap="square" tIns="17125">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grpSp>
        <p:grpSp>
          <p:nvGrpSpPr>
            <p:cNvPr id="356" name="Shape 356"/>
            <p:cNvGrpSpPr/>
            <p:nvPr/>
          </p:nvGrpSpPr>
          <p:grpSpPr>
            <a:xfrm>
              <a:off x="12353500" y="8532494"/>
              <a:ext cx="731100" cy="733610"/>
              <a:chOff x="11307274" y="8533268"/>
              <a:chExt cx="731100" cy="733610"/>
            </a:xfrm>
          </p:grpSpPr>
          <p:sp>
            <p:nvSpPr>
              <p:cNvPr id="357" name="Shape 357"/>
              <p:cNvSpPr/>
              <p:nvPr/>
            </p:nvSpPr>
            <p:spPr>
              <a:xfrm>
                <a:off x="11307274" y="8533268"/>
                <a:ext cx="731100" cy="731100"/>
              </a:xfrm>
              <a:custGeom>
                <a:pathLst>
                  <a:path extrusionOk="0" h="120000" w="120000">
                    <a:moveTo>
                      <a:pt x="60000" y="0"/>
                    </a:moveTo>
                    <a:cubicBezTo>
                      <a:pt x="26250" y="0"/>
                      <a:pt x="0" y="26250"/>
                      <a:pt x="0" y="60000"/>
                    </a:cubicBezTo>
                    <a:cubicBezTo>
                      <a:pt x="0" y="93750"/>
                      <a:pt x="26250" y="120000"/>
                      <a:pt x="60000" y="120000"/>
                    </a:cubicBezTo>
                    <a:cubicBezTo>
                      <a:pt x="92500" y="120000"/>
                      <a:pt x="120000" y="93750"/>
                      <a:pt x="120000" y="60000"/>
                    </a:cubicBezTo>
                    <a:cubicBezTo>
                      <a:pt x="120000" y="26250"/>
                      <a:pt x="92500" y="0"/>
                      <a:pt x="60000" y="0"/>
                    </a:cubicBezTo>
                    <a:moveTo>
                      <a:pt x="60000" y="110000"/>
                    </a:moveTo>
                    <a:cubicBezTo>
                      <a:pt x="32500" y="110000"/>
                      <a:pt x="10000" y="87500"/>
                      <a:pt x="10000" y="60000"/>
                    </a:cubicBezTo>
                    <a:cubicBezTo>
                      <a:pt x="10000" y="32500"/>
                      <a:pt x="32500" y="10000"/>
                      <a:pt x="60000" y="10000"/>
                    </a:cubicBezTo>
                    <a:cubicBezTo>
                      <a:pt x="87500" y="10000"/>
                      <a:pt x="110000" y="32500"/>
                      <a:pt x="110000" y="60000"/>
                    </a:cubicBezTo>
                    <a:cubicBezTo>
                      <a:pt x="110000" y="87500"/>
                      <a:pt x="87500" y="110000"/>
                      <a:pt x="60000" y="110000"/>
                    </a:cubicBezTo>
                  </a:path>
                </a:pathLst>
              </a:custGeom>
              <a:solidFill>
                <a:srgbClr val="EEEEEE"/>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358" name="Shape 358"/>
              <p:cNvSpPr/>
              <p:nvPr/>
            </p:nvSpPr>
            <p:spPr>
              <a:xfrm>
                <a:off x="11505187" y="8761091"/>
                <a:ext cx="365100" cy="304500"/>
              </a:xfrm>
              <a:custGeom>
                <a:pathLst>
                  <a:path extrusionOk="0" h="120000" w="120000">
                    <a:moveTo>
                      <a:pt x="115000" y="3000"/>
                    </a:moveTo>
                    <a:cubicBezTo>
                      <a:pt x="110000" y="6000"/>
                      <a:pt x="105000" y="9000"/>
                      <a:pt x="100000" y="12000"/>
                    </a:cubicBezTo>
                    <a:cubicBezTo>
                      <a:pt x="95000" y="6000"/>
                      <a:pt x="90000" y="0"/>
                      <a:pt x="82500" y="0"/>
                    </a:cubicBezTo>
                    <a:cubicBezTo>
                      <a:pt x="65000" y="0"/>
                      <a:pt x="55000" y="18000"/>
                      <a:pt x="57500" y="39000"/>
                    </a:cubicBezTo>
                    <a:cubicBezTo>
                      <a:pt x="37500" y="36000"/>
                      <a:pt x="20000" y="24000"/>
                      <a:pt x="7500" y="6000"/>
                    </a:cubicBezTo>
                    <a:cubicBezTo>
                      <a:pt x="0" y="21000"/>
                      <a:pt x="5000" y="39000"/>
                      <a:pt x="15000" y="45000"/>
                    </a:cubicBezTo>
                    <a:cubicBezTo>
                      <a:pt x="10000" y="45000"/>
                      <a:pt x="7500" y="45000"/>
                      <a:pt x="5000" y="42000"/>
                    </a:cubicBezTo>
                    <a:cubicBezTo>
                      <a:pt x="2500" y="57000"/>
                      <a:pt x="12500" y="69000"/>
                      <a:pt x="22500" y="72000"/>
                    </a:cubicBezTo>
                    <a:cubicBezTo>
                      <a:pt x="20000" y="72000"/>
                      <a:pt x="17500" y="72000"/>
                      <a:pt x="12500" y="72000"/>
                    </a:cubicBezTo>
                    <a:cubicBezTo>
                      <a:pt x="15000" y="84000"/>
                      <a:pt x="25000" y="93000"/>
                      <a:pt x="35000" y="93000"/>
                    </a:cubicBezTo>
                    <a:cubicBezTo>
                      <a:pt x="25000" y="102000"/>
                      <a:pt x="12500" y="108000"/>
                      <a:pt x="0" y="105000"/>
                    </a:cubicBezTo>
                    <a:cubicBezTo>
                      <a:pt x="10000" y="114000"/>
                      <a:pt x="22500" y="120000"/>
                      <a:pt x="37500" y="120000"/>
                    </a:cubicBezTo>
                    <a:cubicBezTo>
                      <a:pt x="82500" y="120000"/>
                      <a:pt x="107500" y="72000"/>
                      <a:pt x="107500" y="30000"/>
                    </a:cubicBezTo>
                    <a:cubicBezTo>
                      <a:pt x="112500" y="27000"/>
                      <a:pt x="115000" y="21000"/>
                      <a:pt x="120000" y="15000"/>
                    </a:cubicBezTo>
                    <a:cubicBezTo>
                      <a:pt x="115000" y="18000"/>
                      <a:pt x="110000" y="18000"/>
                      <a:pt x="105000" y="21000"/>
                    </a:cubicBezTo>
                    <a:cubicBezTo>
                      <a:pt x="110000" y="15000"/>
                      <a:pt x="115000" y="12000"/>
                      <a:pt x="115000" y="3000"/>
                    </a:cubicBezTo>
                  </a:path>
                </a:pathLst>
              </a:custGeom>
              <a:solidFill>
                <a:srgbClr val="F44E50"/>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359" name="Shape 359">
                <a:hlinkClick r:id="rId4"/>
              </p:cNvPr>
              <p:cNvSpPr/>
              <p:nvPr/>
            </p:nvSpPr>
            <p:spPr>
              <a:xfrm>
                <a:off x="11307274" y="8535778"/>
                <a:ext cx="731100" cy="731100"/>
              </a:xfrm>
              <a:prstGeom prst="ellipse">
                <a:avLst/>
              </a:prstGeom>
              <a:noFill/>
              <a:ln>
                <a:noFill/>
              </a:ln>
            </p:spPr>
            <p:txBody>
              <a:bodyPr anchorCtr="0" anchor="ctr" bIns="17125" lIns="34275" spcFirstLastPara="1" rIns="34275" wrap="square" tIns="17125">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grpSp>
        <p:grpSp>
          <p:nvGrpSpPr>
            <p:cNvPr id="360" name="Shape 360"/>
            <p:cNvGrpSpPr/>
            <p:nvPr/>
          </p:nvGrpSpPr>
          <p:grpSpPr>
            <a:xfrm>
              <a:off x="11301039" y="8532494"/>
              <a:ext cx="731100" cy="735514"/>
              <a:chOff x="12356618" y="8529614"/>
              <a:chExt cx="731100" cy="735514"/>
            </a:xfrm>
          </p:grpSpPr>
          <p:sp>
            <p:nvSpPr>
              <p:cNvPr id="361" name="Shape 361"/>
              <p:cNvSpPr/>
              <p:nvPr/>
            </p:nvSpPr>
            <p:spPr>
              <a:xfrm>
                <a:off x="12562201" y="8741896"/>
                <a:ext cx="319800" cy="319800"/>
              </a:xfrm>
              <a:custGeom>
                <a:pathLst>
                  <a:path extrusionOk="0" h="120000" w="120000">
                    <a:moveTo>
                      <a:pt x="14285" y="0"/>
                    </a:moveTo>
                    <a:cubicBezTo>
                      <a:pt x="105714" y="0"/>
                      <a:pt x="105714" y="0"/>
                      <a:pt x="105714" y="0"/>
                    </a:cubicBezTo>
                    <a:cubicBezTo>
                      <a:pt x="114285" y="0"/>
                      <a:pt x="120000" y="5714"/>
                      <a:pt x="120000" y="14285"/>
                    </a:cubicBezTo>
                    <a:cubicBezTo>
                      <a:pt x="120000" y="105714"/>
                      <a:pt x="120000" y="105714"/>
                      <a:pt x="120000" y="105714"/>
                    </a:cubicBezTo>
                    <a:cubicBezTo>
                      <a:pt x="120000" y="114285"/>
                      <a:pt x="114285" y="120000"/>
                      <a:pt x="105714" y="120000"/>
                    </a:cubicBezTo>
                    <a:cubicBezTo>
                      <a:pt x="14285" y="120000"/>
                      <a:pt x="14285" y="120000"/>
                      <a:pt x="14285" y="120000"/>
                    </a:cubicBezTo>
                    <a:cubicBezTo>
                      <a:pt x="5714" y="120000"/>
                      <a:pt x="0" y="114285"/>
                      <a:pt x="0" y="105714"/>
                    </a:cubicBezTo>
                    <a:cubicBezTo>
                      <a:pt x="0" y="14285"/>
                      <a:pt x="0" y="14285"/>
                      <a:pt x="0" y="14285"/>
                    </a:cubicBezTo>
                    <a:cubicBezTo>
                      <a:pt x="0" y="5714"/>
                      <a:pt x="5714" y="0"/>
                      <a:pt x="14285" y="0"/>
                    </a:cubicBezTo>
                    <a:moveTo>
                      <a:pt x="88571" y="11428"/>
                    </a:moveTo>
                    <a:cubicBezTo>
                      <a:pt x="85714" y="11428"/>
                      <a:pt x="82857" y="14285"/>
                      <a:pt x="82857" y="17142"/>
                    </a:cubicBezTo>
                    <a:cubicBezTo>
                      <a:pt x="82857" y="31428"/>
                      <a:pt x="82857" y="31428"/>
                      <a:pt x="82857" y="31428"/>
                    </a:cubicBezTo>
                    <a:cubicBezTo>
                      <a:pt x="82857" y="34285"/>
                      <a:pt x="85714" y="37142"/>
                      <a:pt x="88571" y="37142"/>
                    </a:cubicBezTo>
                    <a:cubicBezTo>
                      <a:pt x="102857" y="37142"/>
                      <a:pt x="102857" y="37142"/>
                      <a:pt x="102857" y="37142"/>
                    </a:cubicBezTo>
                    <a:cubicBezTo>
                      <a:pt x="105714" y="37142"/>
                      <a:pt x="108571" y="34285"/>
                      <a:pt x="108571" y="31428"/>
                    </a:cubicBezTo>
                    <a:cubicBezTo>
                      <a:pt x="108571" y="17142"/>
                      <a:pt x="108571" y="17142"/>
                      <a:pt x="108571" y="17142"/>
                    </a:cubicBezTo>
                    <a:cubicBezTo>
                      <a:pt x="108571" y="14285"/>
                      <a:pt x="105714" y="11428"/>
                      <a:pt x="102857" y="11428"/>
                    </a:cubicBezTo>
                    <a:lnTo>
                      <a:pt x="88571" y="11428"/>
                    </a:lnTo>
                    <a:close/>
                    <a:moveTo>
                      <a:pt x="108571" y="51428"/>
                    </a:moveTo>
                    <a:cubicBezTo>
                      <a:pt x="97142" y="51428"/>
                      <a:pt x="97142" y="51428"/>
                      <a:pt x="97142" y="51428"/>
                    </a:cubicBezTo>
                    <a:cubicBezTo>
                      <a:pt x="97142" y="54285"/>
                      <a:pt x="97142" y="57142"/>
                      <a:pt x="97142" y="60000"/>
                    </a:cubicBezTo>
                    <a:cubicBezTo>
                      <a:pt x="97142" y="80000"/>
                      <a:pt x="80000" y="97142"/>
                      <a:pt x="60000" y="97142"/>
                    </a:cubicBezTo>
                    <a:cubicBezTo>
                      <a:pt x="40000" y="97142"/>
                      <a:pt x="22857" y="80000"/>
                      <a:pt x="22857" y="60000"/>
                    </a:cubicBezTo>
                    <a:cubicBezTo>
                      <a:pt x="22857" y="57142"/>
                      <a:pt x="22857" y="54285"/>
                      <a:pt x="22857" y="51428"/>
                    </a:cubicBezTo>
                    <a:cubicBezTo>
                      <a:pt x="11428" y="51428"/>
                      <a:pt x="11428" y="51428"/>
                      <a:pt x="11428" y="51428"/>
                    </a:cubicBezTo>
                    <a:cubicBezTo>
                      <a:pt x="11428" y="102857"/>
                      <a:pt x="11428" y="102857"/>
                      <a:pt x="11428" y="102857"/>
                    </a:cubicBezTo>
                    <a:cubicBezTo>
                      <a:pt x="11428" y="105714"/>
                      <a:pt x="14285" y="105714"/>
                      <a:pt x="17142" y="105714"/>
                    </a:cubicBezTo>
                    <a:cubicBezTo>
                      <a:pt x="102857" y="105714"/>
                      <a:pt x="102857" y="105714"/>
                      <a:pt x="102857" y="105714"/>
                    </a:cubicBezTo>
                    <a:cubicBezTo>
                      <a:pt x="105714" y="105714"/>
                      <a:pt x="108571" y="105714"/>
                      <a:pt x="108571" y="102857"/>
                    </a:cubicBezTo>
                    <a:lnTo>
                      <a:pt x="108571" y="51428"/>
                    </a:lnTo>
                    <a:close/>
                    <a:moveTo>
                      <a:pt x="60000" y="37142"/>
                    </a:moveTo>
                    <a:cubicBezTo>
                      <a:pt x="45714" y="37142"/>
                      <a:pt x="34285" y="45714"/>
                      <a:pt x="34285" y="60000"/>
                    </a:cubicBezTo>
                    <a:cubicBezTo>
                      <a:pt x="34285" y="71428"/>
                      <a:pt x="45714" y="82857"/>
                      <a:pt x="60000" y="82857"/>
                    </a:cubicBezTo>
                    <a:cubicBezTo>
                      <a:pt x="74285" y="82857"/>
                      <a:pt x="85714" y="71428"/>
                      <a:pt x="85714" y="60000"/>
                    </a:cubicBezTo>
                    <a:cubicBezTo>
                      <a:pt x="85714" y="45714"/>
                      <a:pt x="74285" y="37142"/>
                      <a:pt x="60000" y="37142"/>
                    </a:cubicBezTo>
                  </a:path>
                </a:pathLst>
              </a:custGeom>
              <a:solidFill>
                <a:srgbClr val="F44E50"/>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362" name="Shape 362">
                <a:hlinkClick r:id="rId5"/>
              </p:cNvPr>
              <p:cNvSpPr/>
              <p:nvPr/>
            </p:nvSpPr>
            <p:spPr>
              <a:xfrm>
                <a:off x="12356618" y="8529614"/>
                <a:ext cx="731100" cy="731100"/>
              </a:xfrm>
              <a:prstGeom prst="ellipse">
                <a:avLst/>
              </a:prstGeom>
              <a:noFill/>
              <a:ln>
                <a:noFill/>
              </a:ln>
            </p:spPr>
            <p:txBody>
              <a:bodyPr anchorCtr="0" anchor="ctr" bIns="17125" lIns="34275" spcFirstLastPara="1" rIns="34275" wrap="square" tIns="17125">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363" name="Shape 363"/>
              <p:cNvSpPr/>
              <p:nvPr/>
            </p:nvSpPr>
            <p:spPr>
              <a:xfrm>
                <a:off x="12356618" y="8534028"/>
                <a:ext cx="731100" cy="731100"/>
              </a:xfrm>
              <a:custGeom>
                <a:pathLst>
                  <a:path extrusionOk="0" h="120000" w="120000">
                    <a:moveTo>
                      <a:pt x="60000" y="0"/>
                    </a:moveTo>
                    <a:cubicBezTo>
                      <a:pt x="26250" y="0"/>
                      <a:pt x="0" y="26250"/>
                      <a:pt x="0" y="60000"/>
                    </a:cubicBezTo>
                    <a:cubicBezTo>
                      <a:pt x="0" y="93750"/>
                      <a:pt x="26250" y="120000"/>
                      <a:pt x="60000" y="120000"/>
                    </a:cubicBezTo>
                    <a:cubicBezTo>
                      <a:pt x="93750" y="120000"/>
                      <a:pt x="120000" y="93750"/>
                      <a:pt x="120000" y="60000"/>
                    </a:cubicBezTo>
                    <a:cubicBezTo>
                      <a:pt x="120000" y="26250"/>
                      <a:pt x="93750" y="0"/>
                      <a:pt x="60000" y="0"/>
                    </a:cubicBezTo>
                    <a:moveTo>
                      <a:pt x="60000" y="110000"/>
                    </a:moveTo>
                    <a:cubicBezTo>
                      <a:pt x="32500" y="110000"/>
                      <a:pt x="10000" y="87500"/>
                      <a:pt x="10000" y="60000"/>
                    </a:cubicBezTo>
                    <a:cubicBezTo>
                      <a:pt x="10000" y="32500"/>
                      <a:pt x="32500" y="10000"/>
                      <a:pt x="60000" y="10000"/>
                    </a:cubicBezTo>
                    <a:cubicBezTo>
                      <a:pt x="87500" y="10000"/>
                      <a:pt x="110000" y="32500"/>
                      <a:pt x="110000" y="60000"/>
                    </a:cubicBezTo>
                    <a:cubicBezTo>
                      <a:pt x="110000" y="87500"/>
                      <a:pt x="87500" y="110000"/>
                      <a:pt x="60000" y="110000"/>
                    </a:cubicBezTo>
                  </a:path>
                </a:pathLst>
              </a:custGeom>
              <a:solidFill>
                <a:srgbClr val="EEEEEE"/>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Clr>
                <a:srgbClr val="741BDA"/>
              </a:buClr>
              <a:buSzPts val="2800"/>
              <a:buFont typeface="Montserrat"/>
              <a:buNone/>
              <a:defRPr b="1">
                <a:solidFill>
                  <a:srgbClr val="741BDA"/>
                </a:solidFill>
                <a:latin typeface="Montserrat"/>
                <a:ea typeface="Montserrat"/>
                <a:cs typeface="Montserrat"/>
                <a:sym typeface="Montserra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 name="Shape 31"/>
          <p:cNvSpPr txBox="1"/>
          <p:nvPr>
            <p:ph idx="1" type="body"/>
          </p:nvPr>
        </p:nvSpPr>
        <p:spPr>
          <a:xfrm>
            <a:off x="311700" y="1459225"/>
            <a:ext cx="3999900" cy="3109500"/>
          </a:xfrm>
          <a:prstGeom prst="rect">
            <a:avLst/>
          </a:prstGeom>
        </p:spPr>
        <p:txBody>
          <a:bodyPr anchorCtr="0" anchor="t" bIns="91425" lIns="91425" spcFirstLastPara="1" rIns="91425" wrap="square" tIns="91425"/>
          <a:lstStyle>
            <a:lvl1pPr indent="-317500" lvl="0" marL="457200">
              <a:spcBef>
                <a:spcPts val="0"/>
              </a:spcBef>
              <a:spcAft>
                <a:spcPts val="0"/>
              </a:spcAft>
              <a:buClr>
                <a:srgbClr val="212725"/>
              </a:buClr>
              <a:buSzPts val="1400"/>
              <a:buFont typeface="Montserrat"/>
              <a:buChar char="●"/>
              <a:defRPr sz="1400">
                <a:solidFill>
                  <a:srgbClr val="212725"/>
                </a:solidFill>
                <a:latin typeface="Montserrat"/>
                <a:ea typeface="Montserrat"/>
                <a:cs typeface="Montserrat"/>
                <a:sym typeface="Montserrat"/>
              </a:defRPr>
            </a:lvl1pPr>
            <a:lvl2pPr indent="-304800" lvl="1" marL="914400">
              <a:spcBef>
                <a:spcPts val="1600"/>
              </a:spcBef>
              <a:spcAft>
                <a:spcPts val="0"/>
              </a:spcAft>
              <a:buSzPts val="1200"/>
              <a:buFont typeface="Montserrat"/>
              <a:buChar char="○"/>
              <a:defRPr sz="1200">
                <a:latin typeface="Montserrat"/>
                <a:ea typeface="Montserrat"/>
                <a:cs typeface="Montserrat"/>
                <a:sym typeface="Montserrat"/>
              </a:defRPr>
            </a:lvl2pPr>
            <a:lvl3pPr indent="-304800" lvl="2" marL="1371600">
              <a:spcBef>
                <a:spcPts val="1600"/>
              </a:spcBef>
              <a:spcAft>
                <a:spcPts val="0"/>
              </a:spcAft>
              <a:buSzPts val="1200"/>
              <a:buFont typeface="Montserrat"/>
              <a:buChar char="■"/>
              <a:defRPr sz="1200">
                <a:latin typeface="Montserrat"/>
                <a:ea typeface="Montserrat"/>
                <a:cs typeface="Montserrat"/>
                <a:sym typeface="Montserrat"/>
              </a:defRPr>
            </a:lvl3pPr>
            <a:lvl4pPr indent="-304800" lvl="3" marL="1828800">
              <a:spcBef>
                <a:spcPts val="1600"/>
              </a:spcBef>
              <a:spcAft>
                <a:spcPts val="0"/>
              </a:spcAft>
              <a:buSzPts val="1200"/>
              <a:buFont typeface="Montserrat"/>
              <a:buChar char="●"/>
              <a:defRPr sz="1200">
                <a:latin typeface="Montserrat"/>
                <a:ea typeface="Montserrat"/>
                <a:cs typeface="Montserrat"/>
                <a:sym typeface="Montserrat"/>
              </a:defRPr>
            </a:lvl4pPr>
            <a:lvl5pPr indent="-304800" lvl="4" marL="2286000">
              <a:spcBef>
                <a:spcPts val="1600"/>
              </a:spcBef>
              <a:spcAft>
                <a:spcPts val="0"/>
              </a:spcAft>
              <a:buSzPts val="1200"/>
              <a:buFont typeface="Montserrat"/>
              <a:buChar char="○"/>
              <a:defRPr sz="1200">
                <a:latin typeface="Montserrat"/>
                <a:ea typeface="Montserrat"/>
                <a:cs typeface="Montserrat"/>
                <a:sym typeface="Montserrat"/>
              </a:defRPr>
            </a:lvl5pPr>
            <a:lvl6pPr indent="-304800" lvl="5" marL="2743200">
              <a:spcBef>
                <a:spcPts val="1600"/>
              </a:spcBef>
              <a:spcAft>
                <a:spcPts val="0"/>
              </a:spcAft>
              <a:buSzPts val="1200"/>
              <a:buFont typeface="Montserrat"/>
              <a:buChar char="■"/>
              <a:defRPr sz="1200">
                <a:latin typeface="Montserrat"/>
                <a:ea typeface="Montserrat"/>
                <a:cs typeface="Montserrat"/>
                <a:sym typeface="Montserrat"/>
              </a:defRPr>
            </a:lvl6pPr>
            <a:lvl7pPr indent="-304800" lvl="6" marL="3200400">
              <a:spcBef>
                <a:spcPts val="1600"/>
              </a:spcBef>
              <a:spcAft>
                <a:spcPts val="0"/>
              </a:spcAft>
              <a:buSzPts val="1200"/>
              <a:buFont typeface="Montserrat"/>
              <a:buChar char="●"/>
              <a:defRPr sz="1200">
                <a:latin typeface="Montserrat"/>
                <a:ea typeface="Montserrat"/>
                <a:cs typeface="Montserrat"/>
                <a:sym typeface="Montserrat"/>
              </a:defRPr>
            </a:lvl7pPr>
            <a:lvl8pPr indent="-304800" lvl="7" marL="3657600">
              <a:spcBef>
                <a:spcPts val="1600"/>
              </a:spcBef>
              <a:spcAft>
                <a:spcPts val="0"/>
              </a:spcAft>
              <a:buSzPts val="1200"/>
              <a:buFont typeface="Montserrat"/>
              <a:buChar char="○"/>
              <a:defRPr sz="1200">
                <a:latin typeface="Montserrat"/>
                <a:ea typeface="Montserrat"/>
                <a:cs typeface="Montserrat"/>
                <a:sym typeface="Montserrat"/>
              </a:defRPr>
            </a:lvl8pPr>
            <a:lvl9pPr indent="-304800" lvl="8" marL="4114800">
              <a:spcBef>
                <a:spcPts val="1600"/>
              </a:spcBef>
              <a:spcAft>
                <a:spcPts val="1600"/>
              </a:spcAft>
              <a:buSzPts val="1200"/>
              <a:buFont typeface="Montserrat"/>
              <a:buChar char="■"/>
              <a:defRPr sz="1200">
                <a:latin typeface="Montserrat"/>
                <a:ea typeface="Montserrat"/>
                <a:cs typeface="Montserrat"/>
                <a:sym typeface="Montserrat"/>
              </a:defRPr>
            </a:lvl9pPr>
          </a:lstStyle>
          <a:p/>
        </p:txBody>
      </p:sp>
      <p:sp>
        <p:nvSpPr>
          <p:cNvPr id="32" name="Shape 32"/>
          <p:cNvSpPr txBox="1"/>
          <p:nvPr>
            <p:ph idx="2" type="body"/>
          </p:nvPr>
        </p:nvSpPr>
        <p:spPr>
          <a:xfrm>
            <a:off x="4832400" y="1459375"/>
            <a:ext cx="3999900" cy="3109500"/>
          </a:xfrm>
          <a:prstGeom prst="rect">
            <a:avLst/>
          </a:prstGeom>
        </p:spPr>
        <p:txBody>
          <a:bodyPr anchorCtr="0" anchor="t" bIns="91425" lIns="91425" spcFirstLastPara="1" rIns="91425" wrap="square" tIns="91425"/>
          <a:lstStyle>
            <a:lvl1pPr indent="-317500" lvl="0" marL="457200">
              <a:spcBef>
                <a:spcPts val="0"/>
              </a:spcBef>
              <a:spcAft>
                <a:spcPts val="0"/>
              </a:spcAft>
              <a:buClr>
                <a:srgbClr val="212725"/>
              </a:buClr>
              <a:buSzPts val="1400"/>
              <a:buFont typeface="Montserrat"/>
              <a:buChar char="●"/>
              <a:defRPr sz="1400">
                <a:solidFill>
                  <a:srgbClr val="212725"/>
                </a:solidFill>
                <a:latin typeface="Montserrat"/>
                <a:ea typeface="Montserrat"/>
                <a:cs typeface="Montserrat"/>
                <a:sym typeface="Montserrat"/>
              </a:defRPr>
            </a:lvl1pPr>
            <a:lvl2pPr indent="-304800" lvl="1" marL="914400">
              <a:spcBef>
                <a:spcPts val="1600"/>
              </a:spcBef>
              <a:spcAft>
                <a:spcPts val="0"/>
              </a:spcAft>
              <a:buSzPts val="1200"/>
              <a:buFont typeface="Montserrat"/>
              <a:buChar char="○"/>
              <a:defRPr sz="1200">
                <a:latin typeface="Montserrat"/>
                <a:ea typeface="Montserrat"/>
                <a:cs typeface="Montserrat"/>
                <a:sym typeface="Montserrat"/>
              </a:defRPr>
            </a:lvl2pPr>
            <a:lvl3pPr indent="-304800" lvl="2" marL="1371600">
              <a:spcBef>
                <a:spcPts val="1600"/>
              </a:spcBef>
              <a:spcAft>
                <a:spcPts val="0"/>
              </a:spcAft>
              <a:buSzPts val="1200"/>
              <a:buFont typeface="Montserrat"/>
              <a:buChar char="■"/>
              <a:defRPr sz="1200">
                <a:latin typeface="Montserrat"/>
                <a:ea typeface="Montserrat"/>
                <a:cs typeface="Montserrat"/>
                <a:sym typeface="Montserrat"/>
              </a:defRPr>
            </a:lvl3pPr>
            <a:lvl4pPr indent="-304800" lvl="3" marL="1828800">
              <a:spcBef>
                <a:spcPts val="1600"/>
              </a:spcBef>
              <a:spcAft>
                <a:spcPts val="0"/>
              </a:spcAft>
              <a:buSzPts val="1200"/>
              <a:buFont typeface="Montserrat"/>
              <a:buChar char="●"/>
              <a:defRPr sz="1200">
                <a:latin typeface="Montserrat"/>
                <a:ea typeface="Montserrat"/>
                <a:cs typeface="Montserrat"/>
                <a:sym typeface="Montserrat"/>
              </a:defRPr>
            </a:lvl4pPr>
            <a:lvl5pPr indent="-304800" lvl="4" marL="2286000">
              <a:spcBef>
                <a:spcPts val="1600"/>
              </a:spcBef>
              <a:spcAft>
                <a:spcPts val="0"/>
              </a:spcAft>
              <a:buSzPts val="1200"/>
              <a:buFont typeface="Montserrat"/>
              <a:buChar char="○"/>
              <a:defRPr sz="1200">
                <a:latin typeface="Montserrat"/>
                <a:ea typeface="Montserrat"/>
                <a:cs typeface="Montserrat"/>
                <a:sym typeface="Montserrat"/>
              </a:defRPr>
            </a:lvl5pPr>
            <a:lvl6pPr indent="-304800" lvl="5" marL="2743200">
              <a:spcBef>
                <a:spcPts val="1600"/>
              </a:spcBef>
              <a:spcAft>
                <a:spcPts val="0"/>
              </a:spcAft>
              <a:buSzPts val="1200"/>
              <a:buFont typeface="Montserrat"/>
              <a:buChar char="■"/>
              <a:defRPr sz="1200">
                <a:latin typeface="Montserrat"/>
                <a:ea typeface="Montserrat"/>
                <a:cs typeface="Montserrat"/>
                <a:sym typeface="Montserrat"/>
              </a:defRPr>
            </a:lvl6pPr>
            <a:lvl7pPr indent="-304800" lvl="6" marL="3200400">
              <a:spcBef>
                <a:spcPts val="1600"/>
              </a:spcBef>
              <a:spcAft>
                <a:spcPts val="0"/>
              </a:spcAft>
              <a:buSzPts val="1200"/>
              <a:buFont typeface="Montserrat"/>
              <a:buChar char="●"/>
              <a:defRPr sz="1200">
                <a:latin typeface="Montserrat"/>
                <a:ea typeface="Montserrat"/>
                <a:cs typeface="Montserrat"/>
                <a:sym typeface="Montserrat"/>
              </a:defRPr>
            </a:lvl7pPr>
            <a:lvl8pPr indent="-304800" lvl="7" marL="3657600">
              <a:spcBef>
                <a:spcPts val="1600"/>
              </a:spcBef>
              <a:spcAft>
                <a:spcPts val="0"/>
              </a:spcAft>
              <a:buSzPts val="1200"/>
              <a:buFont typeface="Montserrat"/>
              <a:buChar char="○"/>
              <a:defRPr sz="1200">
                <a:latin typeface="Montserrat"/>
                <a:ea typeface="Montserrat"/>
                <a:cs typeface="Montserrat"/>
                <a:sym typeface="Montserrat"/>
              </a:defRPr>
            </a:lvl8pPr>
            <a:lvl9pPr indent="-304800" lvl="8" marL="4114800">
              <a:spcBef>
                <a:spcPts val="1600"/>
              </a:spcBef>
              <a:spcAft>
                <a:spcPts val="1600"/>
              </a:spcAft>
              <a:buSzPts val="1200"/>
              <a:buFont typeface="Montserrat"/>
              <a:buChar char="■"/>
              <a:defRPr sz="1200">
                <a:latin typeface="Montserrat"/>
                <a:ea typeface="Montserrat"/>
                <a:cs typeface="Montserrat"/>
                <a:sym typeface="Montserrat"/>
              </a:defRPr>
            </a:lvl9pPr>
          </a:lstStyle>
          <a:p/>
        </p:txBody>
      </p:sp>
      <p:sp>
        <p:nvSpPr>
          <p:cNvPr id="33" name="Shape 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
        <p:nvSpPr>
          <p:cNvPr id="34" name="Shape 34"/>
          <p:cNvSpPr txBox="1"/>
          <p:nvPr>
            <p:ph idx="3" type="body"/>
          </p:nvPr>
        </p:nvSpPr>
        <p:spPr>
          <a:xfrm>
            <a:off x="269700" y="4663225"/>
            <a:ext cx="5953500" cy="215700"/>
          </a:xfrm>
          <a:prstGeom prst="rect">
            <a:avLst/>
          </a:prstGeom>
        </p:spPr>
        <p:txBody>
          <a:bodyPr anchorCtr="0" anchor="ctr" bIns="91425" lIns="91425" spcFirstLastPara="1" rIns="91425" wrap="square" tIns="91425"/>
          <a:lstStyle>
            <a:lvl1pPr indent="-304800" lvl="0" marL="457200" rtl="0">
              <a:lnSpc>
                <a:spcPct val="100000"/>
              </a:lnSpc>
              <a:spcBef>
                <a:spcPts val="0"/>
              </a:spcBef>
              <a:spcAft>
                <a:spcPts val="0"/>
              </a:spcAft>
              <a:buClr>
                <a:srgbClr val="741BDA"/>
              </a:buClr>
              <a:buSzPts val="1200"/>
              <a:buFont typeface="Montserrat Medium"/>
              <a:buChar char="●"/>
              <a:defRPr sz="1200">
                <a:solidFill>
                  <a:srgbClr val="741BDA"/>
                </a:solidFill>
                <a:latin typeface="Montserrat Medium"/>
                <a:ea typeface="Montserrat Medium"/>
                <a:cs typeface="Montserrat Medium"/>
                <a:sym typeface="Montserrat Medium"/>
              </a:defRPr>
            </a:lvl1pPr>
            <a:lvl2pPr indent="-317500" lvl="1" marL="914400" rtl="0">
              <a:lnSpc>
                <a:spcPct val="100000"/>
              </a:lnSpc>
              <a:spcBef>
                <a:spcPts val="0"/>
              </a:spcBef>
              <a:spcAft>
                <a:spcPts val="0"/>
              </a:spcAft>
              <a:buClr>
                <a:srgbClr val="741BDA"/>
              </a:buClr>
              <a:buSzPts val="1400"/>
              <a:buChar char="○"/>
              <a:defRPr>
                <a:solidFill>
                  <a:srgbClr val="741BDA"/>
                </a:solidFill>
              </a:defRPr>
            </a:lvl2pPr>
            <a:lvl3pPr indent="-317500" lvl="2" marL="1371600" rtl="0">
              <a:lnSpc>
                <a:spcPct val="100000"/>
              </a:lnSpc>
              <a:spcBef>
                <a:spcPts val="0"/>
              </a:spcBef>
              <a:spcAft>
                <a:spcPts val="0"/>
              </a:spcAft>
              <a:buClr>
                <a:srgbClr val="741BDA"/>
              </a:buClr>
              <a:buSzPts val="1400"/>
              <a:buChar char="■"/>
              <a:defRPr>
                <a:solidFill>
                  <a:srgbClr val="741BDA"/>
                </a:solidFill>
              </a:defRPr>
            </a:lvl3pPr>
            <a:lvl4pPr indent="-317500" lvl="3" marL="1828800" rtl="0">
              <a:lnSpc>
                <a:spcPct val="100000"/>
              </a:lnSpc>
              <a:spcBef>
                <a:spcPts val="0"/>
              </a:spcBef>
              <a:spcAft>
                <a:spcPts val="0"/>
              </a:spcAft>
              <a:buClr>
                <a:srgbClr val="741BDA"/>
              </a:buClr>
              <a:buSzPts val="1400"/>
              <a:buChar char="●"/>
              <a:defRPr>
                <a:solidFill>
                  <a:srgbClr val="741BDA"/>
                </a:solidFill>
              </a:defRPr>
            </a:lvl4pPr>
            <a:lvl5pPr indent="-317500" lvl="4" marL="2286000" rtl="0">
              <a:lnSpc>
                <a:spcPct val="100000"/>
              </a:lnSpc>
              <a:spcBef>
                <a:spcPts val="0"/>
              </a:spcBef>
              <a:spcAft>
                <a:spcPts val="0"/>
              </a:spcAft>
              <a:buClr>
                <a:srgbClr val="741BDA"/>
              </a:buClr>
              <a:buSzPts val="1400"/>
              <a:buChar char="○"/>
              <a:defRPr>
                <a:solidFill>
                  <a:srgbClr val="741BDA"/>
                </a:solidFill>
              </a:defRPr>
            </a:lvl5pPr>
            <a:lvl6pPr indent="-317500" lvl="5" marL="2743200" rtl="0">
              <a:lnSpc>
                <a:spcPct val="100000"/>
              </a:lnSpc>
              <a:spcBef>
                <a:spcPts val="0"/>
              </a:spcBef>
              <a:spcAft>
                <a:spcPts val="0"/>
              </a:spcAft>
              <a:buClr>
                <a:srgbClr val="741BDA"/>
              </a:buClr>
              <a:buSzPts val="1400"/>
              <a:buChar char="■"/>
              <a:defRPr>
                <a:solidFill>
                  <a:srgbClr val="741BDA"/>
                </a:solidFill>
              </a:defRPr>
            </a:lvl6pPr>
            <a:lvl7pPr indent="-317500" lvl="6" marL="3200400" rtl="0">
              <a:lnSpc>
                <a:spcPct val="100000"/>
              </a:lnSpc>
              <a:spcBef>
                <a:spcPts val="0"/>
              </a:spcBef>
              <a:spcAft>
                <a:spcPts val="0"/>
              </a:spcAft>
              <a:buClr>
                <a:srgbClr val="741BDA"/>
              </a:buClr>
              <a:buSzPts val="1400"/>
              <a:buChar char="●"/>
              <a:defRPr>
                <a:solidFill>
                  <a:srgbClr val="741BDA"/>
                </a:solidFill>
              </a:defRPr>
            </a:lvl7pPr>
            <a:lvl8pPr indent="-317500" lvl="7" marL="3657600" rtl="0">
              <a:lnSpc>
                <a:spcPct val="100000"/>
              </a:lnSpc>
              <a:spcBef>
                <a:spcPts val="0"/>
              </a:spcBef>
              <a:spcAft>
                <a:spcPts val="0"/>
              </a:spcAft>
              <a:buClr>
                <a:srgbClr val="741BDA"/>
              </a:buClr>
              <a:buSzPts val="1400"/>
              <a:buChar char="○"/>
              <a:defRPr>
                <a:solidFill>
                  <a:srgbClr val="741BDA"/>
                </a:solidFill>
              </a:defRPr>
            </a:lvl8pPr>
            <a:lvl9pPr indent="-317500" lvl="8" marL="4114800" rtl="0">
              <a:lnSpc>
                <a:spcPct val="100000"/>
              </a:lnSpc>
              <a:spcBef>
                <a:spcPts val="0"/>
              </a:spcBef>
              <a:spcAft>
                <a:spcPts val="0"/>
              </a:spcAft>
              <a:buClr>
                <a:srgbClr val="741BDA"/>
              </a:buClr>
              <a:buSzPts val="1400"/>
              <a:buChar char="■"/>
              <a:defRPr>
                <a:solidFill>
                  <a:srgbClr val="741BDA"/>
                </a:solidFill>
              </a:defRPr>
            </a:lvl9pPr>
          </a:lstStyle>
          <a:p/>
        </p:txBody>
      </p:sp>
      <p:pic>
        <p:nvPicPr>
          <p:cNvPr id="35" name="Shape 35"/>
          <p:cNvPicPr preferRelativeResize="0"/>
          <p:nvPr/>
        </p:nvPicPr>
        <p:blipFill>
          <a:blip r:embed="rId2">
            <a:alphaModFix/>
          </a:blip>
          <a:stretch>
            <a:fillRect/>
          </a:stretch>
        </p:blipFill>
        <p:spPr>
          <a:xfrm>
            <a:off x="8650700" y="4587025"/>
            <a:ext cx="331600" cy="3316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hree columns">
  <p:cSld name="TITLE_AND_TWO_COLUMNS_1">
    <p:spTree>
      <p:nvGrpSpPr>
        <p:cNvPr id="36" name="Shape 36"/>
        <p:cNvGrpSpPr/>
        <p:nvPr/>
      </p:nvGrpSpPr>
      <p:grpSpPr>
        <a:xfrm>
          <a:off x="0" y="0"/>
          <a:ext cx="0" cy="0"/>
          <a:chOff x="0" y="0"/>
          <a:chExt cx="0" cy="0"/>
        </a:xfrm>
      </p:grpSpPr>
      <p:sp>
        <p:nvSpPr>
          <p:cNvPr id="37" name="Shape 37"/>
          <p:cNvSpPr txBox="1"/>
          <p:nvPr>
            <p:ph idx="1" type="body"/>
          </p:nvPr>
        </p:nvSpPr>
        <p:spPr>
          <a:xfrm>
            <a:off x="311700" y="1459225"/>
            <a:ext cx="2630700" cy="3109500"/>
          </a:xfrm>
          <a:prstGeom prst="rect">
            <a:avLst/>
          </a:prstGeom>
        </p:spPr>
        <p:txBody>
          <a:bodyPr anchorCtr="0" anchor="t" bIns="91425" lIns="91425" spcFirstLastPara="1" rIns="91425" wrap="square" tIns="91425"/>
          <a:lstStyle>
            <a:lvl1pPr indent="-317500" lvl="0" marL="457200" rtl="0">
              <a:spcBef>
                <a:spcPts val="0"/>
              </a:spcBef>
              <a:spcAft>
                <a:spcPts val="0"/>
              </a:spcAft>
              <a:buClr>
                <a:srgbClr val="212725"/>
              </a:buClr>
              <a:buSzPts val="1400"/>
              <a:buFont typeface="Montserrat"/>
              <a:buChar char="●"/>
              <a:defRPr sz="1400">
                <a:solidFill>
                  <a:srgbClr val="212725"/>
                </a:solidFill>
                <a:latin typeface="Montserrat"/>
                <a:ea typeface="Montserrat"/>
                <a:cs typeface="Montserrat"/>
                <a:sym typeface="Montserrat"/>
              </a:defRPr>
            </a:lvl1pPr>
            <a:lvl2pPr indent="-304800" lvl="1" marL="914400" rtl="0">
              <a:spcBef>
                <a:spcPts val="1600"/>
              </a:spcBef>
              <a:spcAft>
                <a:spcPts val="0"/>
              </a:spcAft>
              <a:buSzPts val="1200"/>
              <a:buFont typeface="Montserrat"/>
              <a:buChar char="○"/>
              <a:defRPr sz="1200">
                <a:latin typeface="Montserrat"/>
                <a:ea typeface="Montserrat"/>
                <a:cs typeface="Montserrat"/>
                <a:sym typeface="Montserrat"/>
              </a:defRPr>
            </a:lvl2pPr>
            <a:lvl3pPr indent="-304800" lvl="2" marL="1371600" rtl="0">
              <a:spcBef>
                <a:spcPts val="1600"/>
              </a:spcBef>
              <a:spcAft>
                <a:spcPts val="0"/>
              </a:spcAft>
              <a:buSzPts val="1200"/>
              <a:buFont typeface="Montserrat"/>
              <a:buChar char="■"/>
              <a:defRPr sz="1200">
                <a:latin typeface="Montserrat"/>
                <a:ea typeface="Montserrat"/>
                <a:cs typeface="Montserrat"/>
                <a:sym typeface="Montserrat"/>
              </a:defRPr>
            </a:lvl3pPr>
            <a:lvl4pPr indent="-304800" lvl="3" marL="1828800" rtl="0">
              <a:spcBef>
                <a:spcPts val="1600"/>
              </a:spcBef>
              <a:spcAft>
                <a:spcPts val="0"/>
              </a:spcAft>
              <a:buSzPts val="1200"/>
              <a:buFont typeface="Montserrat"/>
              <a:buChar char="●"/>
              <a:defRPr sz="1200">
                <a:latin typeface="Montserrat"/>
                <a:ea typeface="Montserrat"/>
                <a:cs typeface="Montserrat"/>
                <a:sym typeface="Montserrat"/>
              </a:defRPr>
            </a:lvl4pPr>
            <a:lvl5pPr indent="-304800" lvl="4" marL="2286000" rtl="0">
              <a:spcBef>
                <a:spcPts val="1600"/>
              </a:spcBef>
              <a:spcAft>
                <a:spcPts val="0"/>
              </a:spcAft>
              <a:buSzPts val="1200"/>
              <a:buFont typeface="Montserrat"/>
              <a:buChar char="○"/>
              <a:defRPr sz="1200">
                <a:latin typeface="Montserrat"/>
                <a:ea typeface="Montserrat"/>
                <a:cs typeface="Montserrat"/>
                <a:sym typeface="Montserrat"/>
              </a:defRPr>
            </a:lvl5pPr>
            <a:lvl6pPr indent="-304800" lvl="5" marL="2743200" rtl="0">
              <a:spcBef>
                <a:spcPts val="1600"/>
              </a:spcBef>
              <a:spcAft>
                <a:spcPts val="0"/>
              </a:spcAft>
              <a:buSzPts val="1200"/>
              <a:buFont typeface="Montserrat"/>
              <a:buChar char="■"/>
              <a:defRPr sz="1200">
                <a:latin typeface="Montserrat"/>
                <a:ea typeface="Montserrat"/>
                <a:cs typeface="Montserrat"/>
                <a:sym typeface="Montserrat"/>
              </a:defRPr>
            </a:lvl6pPr>
            <a:lvl7pPr indent="-304800" lvl="6" marL="3200400" rtl="0">
              <a:spcBef>
                <a:spcPts val="1600"/>
              </a:spcBef>
              <a:spcAft>
                <a:spcPts val="0"/>
              </a:spcAft>
              <a:buSzPts val="1200"/>
              <a:buFont typeface="Montserrat"/>
              <a:buChar char="●"/>
              <a:defRPr sz="1200">
                <a:latin typeface="Montserrat"/>
                <a:ea typeface="Montserrat"/>
                <a:cs typeface="Montserrat"/>
                <a:sym typeface="Montserrat"/>
              </a:defRPr>
            </a:lvl7pPr>
            <a:lvl8pPr indent="-304800" lvl="7" marL="3657600" rtl="0">
              <a:spcBef>
                <a:spcPts val="1600"/>
              </a:spcBef>
              <a:spcAft>
                <a:spcPts val="0"/>
              </a:spcAft>
              <a:buSzPts val="1200"/>
              <a:buFont typeface="Montserrat"/>
              <a:buChar char="○"/>
              <a:defRPr sz="1200">
                <a:latin typeface="Montserrat"/>
                <a:ea typeface="Montserrat"/>
                <a:cs typeface="Montserrat"/>
                <a:sym typeface="Montserrat"/>
              </a:defRPr>
            </a:lvl8pPr>
            <a:lvl9pPr indent="-304800" lvl="8" marL="4114800" rtl="0">
              <a:spcBef>
                <a:spcPts val="1600"/>
              </a:spcBef>
              <a:spcAft>
                <a:spcPts val="1600"/>
              </a:spcAft>
              <a:buSzPts val="1200"/>
              <a:buFont typeface="Montserrat"/>
              <a:buChar char="■"/>
              <a:defRPr sz="1200">
                <a:latin typeface="Montserrat"/>
                <a:ea typeface="Montserrat"/>
                <a:cs typeface="Montserrat"/>
                <a:sym typeface="Montserrat"/>
              </a:defRPr>
            </a:lvl9pPr>
          </a:lstStyle>
          <a:p/>
        </p:txBody>
      </p:sp>
      <p:sp>
        <p:nvSpPr>
          <p:cNvPr id="38" name="Shape 38"/>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Clr>
                <a:srgbClr val="741BDA"/>
              </a:buClr>
              <a:buSzPts val="2800"/>
              <a:buFont typeface="Montserrat"/>
              <a:buNone/>
              <a:defRPr b="1">
                <a:solidFill>
                  <a:srgbClr val="741BDA"/>
                </a:solidFill>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9" name="Shape 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pic>
        <p:nvPicPr>
          <p:cNvPr id="40" name="Shape 40"/>
          <p:cNvPicPr preferRelativeResize="0"/>
          <p:nvPr/>
        </p:nvPicPr>
        <p:blipFill>
          <a:blip r:embed="rId2">
            <a:alphaModFix/>
          </a:blip>
          <a:stretch>
            <a:fillRect/>
          </a:stretch>
        </p:blipFill>
        <p:spPr>
          <a:xfrm>
            <a:off x="8650700" y="4587025"/>
            <a:ext cx="331600" cy="331600"/>
          </a:xfrm>
          <a:prstGeom prst="rect">
            <a:avLst/>
          </a:prstGeom>
          <a:noFill/>
          <a:ln>
            <a:noFill/>
          </a:ln>
        </p:spPr>
      </p:pic>
      <p:sp>
        <p:nvSpPr>
          <p:cNvPr id="41" name="Shape 41"/>
          <p:cNvSpPr txBox="1"/>
          <p:nvPr>
            <p:ph idx="2" type="body"/>
          </p:nvPr>
        </p:nvSpPr>
        <p:spPr>
          <a:xfrm>
            <a:off x="6223200" y="1459225"/>
            <a:ext cx="2630700" cy="3109500"/>
          </a:xfrm>
          <a:prstGeom prst="rect">
            <a:avLst/>
          </a:prstGeom>
        </p:spPr>
        <p:txBody>
          <a:bodyPr anchorCtr="0" anchor="t" bIns="91425" lIns="91425" spcFirstLastPara="1" rIns="91425" wrap="square" tIns="91425"/>
          <a:lstStyle>
            <a:lvl1pPr indent="-317500" lvl="0" marL="457200" rtl="0">
              <a:spcBef>
                <a:spcPts val="0"/>
              </a:spcBef>
              <a:spcAft>
                <a:spcPts val="0"/>
              </a:spcAft>
              <a:buClr>
                <a:srgbClr val="212725"/>
              </a:buClr>
              <a:buSzPts val="1400"/>
              <a:buFont typeface="Montserrat"/>
              <a:buChar char="●"/>
              <a:defRPr sz="1400">
                <a:solidFill>
                  <a:srgbClr val="212725"/>
                </a:solidFill>
                <a:latin typeface="Montserrat"/>
                <a:ea typeface="Montserrat"/>
                <a:cs typeface="Montserrat"/>
                <a:sym typeface="Montserrat"/>
              </a:defRPr>
            </a:lvl1pPr>
            <a:lvl2pPr indent="-304800" lvl="1" marL="914400" rtl="0">
              <a:spcBef>
                <a:spcPts val="1600"/>
              </a:spcBef>
              <a:spcAft>
                <a:spcPts val="0"/>
              </a:spcAft>
              <a:buSzPts val="1200"/>
              <a:buFont typeface="Montserrat"/>
              <a:buChar char="○"/>
              <a:defRPr sz="1200">
                <a:latin typeface="Montserrat"/>
                <a:ea typeface="Montserrat"/>
                <a:cs typeface="Montserrat"/>
                <a:sym typeface="Montserrat"/>
              </a:defRPr>
            </a:lvl2pPr>
            <a:lvl3pPr indent="-304800" lvl="2" marL="1371600" rtl="0">
              <a:spcBef>
                <a:spcPts val="1600"/>
              </a:spcBef>
              <a:spcAft>
                <a:spcPts val="0"/>
              </a:spcAft>
              <a:buSzPts val="1200"/>
              <a:buFont typeface="Montserrat"/>
              <a:buChar char="■"/>
              <a:defRPr sz="1200">
                <a:latin typeface="Montserrat"/>
                <a:ea typeface="Montserrat"/>
                <a:cs typeface="Montserrat"/>
                <a:sym typeface="Montserrat"/>
              </a:defRPr>
            </a:lvl3pPr>
            <a:lvl4pPr indent="-304800" lvl="3" marL="1828800" rtl="0">
              <a:spcBef>
                <a:spcPts val="1600"/>
              </a:spcBef>
              <a:spcAft>
                <a:spcPts val="0"/>
              </a:spcAft>
              <a:buSzPts val="1200"/>
              <a:buFont typeface="Montserrat"/>
              <a:buChar char="●"/>
              <a:defRPr sz="1200">
                <a:latin typeface="Montserrat"/>
                <a:ea typeface="Montserrat"/>
                <a:cs typeface="Montserrat"/>
                <a:sym typeface="Montserrat"/>
              </a:defRPr>
            </a:lvl4pPr>
            <a:lvl5pPr indent="-304800" lvl="4" marL="2286000" rtl="0">
              <a:spcBef>
                <a:spcPts val="1600"/>
              </a:spcBef>
              <a:spcAft>
                <a:spcPts val="0"/>
              </a:spcAft>
              <a:buSzPts val="1200"/>
              <a:buFont typeface="Montserrat"/>
              <a:buChar char="○"/>
              <a:defRPr sz="1200">
                <a:latin typeface="Montserrat"/>
                <a:ea typeface="Montserrat"/>
                <a:cs typeface="Montserrat"/>
                <a:sym typeface="Montserrat"/>
              </a:defRPr>
            </a:lvl5pPr>
            <a:lvl6pPr indent="-304800" lvl="5" marL="2743200" rtl="0">
              <a:spcBef>
                <a:spcPts val="1600"/>
              </a:spcBef>
              <a:spcAft>
                <a:spcPts val="0"/>
              </a:spcAft>
              <a:buSzPts val="1200"/>
              <a:buFont typeface="Montserrat"/>
              <a:buChar char="■"/>
              <a:defRPr sz="1200">
                <a:latin typeface="Montserrat"/>
                <a:ea typeface="Montserrat"/>
                <a:cs typeface="Montserrat"/>
                <a:sym typeface="Montserrat"/>
              </a:defRPr>
            </a:lvl6pPr>
            <a:lvl7pPr indent="-304800" lvl="6" marL="3200400" rtl="0">
              <a:spcBef>
                <a:spcPts val="1600"/>
              </a:spcBef>
              <a:spcAft>
                <a:spcPts val="0"/>
              </a:spcAft>
              <a:buSzPts val="1200"/>
              <a:buFont typeface="Montserrat"/>
              <a:buChar char="●"/>
              <a:defRPr sz="1200">
                <a:latin typeface="Montserrat"/>
                <a:ea typeface="Montserrat"/>
                <a:cs typeface="Montserrat"/>
                <a:sym typeface="Montserrat"/>
              </a:defRPr>
            </a:lvl7pPr>
            <a:lvl8pPr indent="-304800" lvl="7" marL="3657600" rtl="0">
              <a:spcBef>
                <a:spcPts val="1600"/>
              </a:spcBef>
              <a:spcAft>
                <a:spcPts val="0"/>
              </a:spcAft>
              <a:buSzPts val="1200"/>
              <a:buFont typeface="Montserrat"/>
              <a:buChar char="○"/>
              <a:defRPr sz="1200">
                <a:latin typeface="Montserrat"/>
                <a:ea typeface="Montserrat"/>
                <a:cs typeface="Montserrat"/>
                <a:sym typeface="Montserrat"/>
              </a:defRPr>
            </a:lvl8pPr>
            <a:lvl9pPr indent="-304800" lvl="8" marL="4114800" rtl="0">
              <a:spcBef>
                <a:spcPts val="1600"/>
              </a:spcBef>
              <a:spcAft>
                <a:spcPts val="1600"/>
              </a:spcAft>
              <a:buSzPts val="1200"/>
              <a:buFont typeface="Montserrat"/>
              <a:buChar char="■"/>
              <a:defRPr sz="1200">
                <a:latin typeface="Montserrat"/>
                <a:ea typeface="Montserrat"/>
                <a:cs typeface="Montserrat"/>
                <a:sym typeface="Montserrat"/>
              </a:defRPr>
            </a:lvl9pPr>
          </a:lstStyle>
          <a:p/>
        </p:txBody>
      </p:sp>
      <p:sp>
        <p:nvSpPr>
          <p:cNvPr id="42" name="Shape 42"/>
          <p:cNvSpPr txBox="1"/>
          <p:nvPr>
            <p:ph idx="3" type="body"/>
          </p:nvPr>
        </p:nvSpPr>
        <p:spPr>
          <a:xfrm>
            <a:off x="3256650" y="1459225"/>
            <a:ext cx="2630700" cy="3109500"/>
          </a:xfrm>
          <a:prstGeom prst="rect">
            <a:avLst/>
          </a:prstGeom>
        </p:spPr>
        <p:txBody>
          <a:bodyPr anchorCtr="0" anchor="t" bIns="91425" lIns="91425" spcFirstLastPara="1" rIns="91425" wrap="square" tIns="91425"/>
          <a:lstStyle>
            <a:lvl1pPr indent="-317500" lvl="0" marL="457200" rtl="0">
              <a:spcBef>
                <a:spcPts val="0"/>
              </a:spcBef>
              <a:spcAft>
                <a:spcPts val="0"/>
              </a:spcAft>
              <a:buClr>
                <a:srgbClr val="212725"/>
              </a:buClr>
              <a:buSzPts val="1400"/>
              <a:buFont typeface="Montserrat"/>
              <a:buChar char="●"/>
              <a:defRPr sz="1400">
                <a:solidFill>
                  <a:srgbClr val="212725"/>
                </a:solidFill>
                <a:latin typeface="Montserrat"/>
                <a:ea typeface="Montserrat"/>
                <a:cs typeface="Montserrat"/>
                <a:sym typeface="Montserrat"/>
              </a:defRPr>
            </a:lvl1pPr>
            <a:lvl2pPr indent="-304800" lvl="1" marL="914400" rtl="0">
              <a:spcBef>
                <a:spcPts val="1600"/>
              </a:spcBef>
              <a:spcAft>
                <a:spcPts val="0"/>
              </a:spcAft>
              <a:buSzPts val="1200"/>
              <a:buFont typeface="Montserrat"/>
              <a:buChar char="○"/>
              <a:defRPr sz="1200">
                <a:latin typeface="Montserrat"/>
                <a:ea typeface="Montserrat"/>
                <a:cs typeface="Montserrat"/>
                <a:sym typeface="Montserrat"/>
              </a:defRPr>
            </a:lvl2pPr>
            <a:lvl3pPr indent="-304800" lvl="2" marL="1371600" rtl="0">
              <a:spcBef>
                <a:spcPts val="1600"/>
              </a:spcBef>
              <a:spcAft>
                <a:spcPts val="0"/>
              </a:spcAft>
              <a:buSzPts val="1200"/>
              <a:buFont typeface="Montserrat"/>
              <a:buChar char="■"/>
              <a:defRPr sz="1200">
                <a:latin typeface="Montserrat"/>
                <a:ea typeface="Montserrat"/>
                <a:cs typeface="Montserrat"/>
                <a:sym typeface="Montserrat"/>
              </a:defRPr>
            </a:lvl3pPr>
            <a:lvl4pPr indent="-304800" lvl="3" marL="1828800" rtl="0">
              <a:spcBef>
                <a:spcPts val="1600"/>
              </a:spcBef>
              <a:spcAft>
                <a:spcPts val="0"/>
              </a:spcAft>
              <a:buSzPts val="1200"/>
              <a:buFont typeface="Montserrat"/>
              <a:buChar char="●"/>
              <a:defRPr sz="1200">
                <a:latin typeface="Montserrat"/>
                <a:ea typeface="Montserrat"/>
                <a:cs typeface="Montserrat"/>
                <a:sym typeface="Montserrat"/>
              </a:defRPr>
            </a:lvl4pPr>
            <a:lvl5pPr indent="-304800" lvl="4" marL="2286000" rtl="0">
              <a:spcBef>
                <a:spcPts val="1600"/>
              </a:spcBef>
              <a:spcAft>
                <a:spcPts val="0"/>
              </a:spcAft>
              <a:buSzPts val="1200"/>
              <a:buFont typeface="Montserrat"/>
              <a:buChar char="○"/>
              <a:defRPr sz="1200">
                <a:latin typeface="Montserrat"/>
                <a:ea typeface="Montserrat"/>
                <a:cs typeface="Montserrat"/>
                <a:sym typeface="Montserrat"/>
              </a:defRPr>
            </a:lvl5pPr>
            <a:lvl6pPr indent="-304800" lvl="5" marL="2743200" rtl="0">
              <a:spcBef>
                <a:spcPts val="1600"/>
              </a:spcBef>
              <a:spcAft>
                <a:spcPts val="0"/>
              </a:spcAft>
              <a:buSzPts val="1200"/>
              <a:buFont typeface="Montserrat"/>
              <a:buChar char="■"/>
              <a:defRPr sz="1200">
                <a:latin typeface="Montserrat"/>
                <a:ea typeface="Montserrat"/>
                <a:cs typeface="Montserrat"/>
                <a:sym typeface="Montserrat"/>
              </a:defRPr>
            </a:lvl6pPr>
            <a:lvl7pPr indent="-304800" lvl="6" marL="3200400" rtl="0">
              <a:spcBef>
                <a:spcPts val="1600"/>
              </a:spcBef>
              <a:spcAft>
                <a:spcPts val="0"/>
              </a:spcAft>
              <a:buSzPts val="1200"/>
              <a:buFont typeface="Montserrat"/>
              <a:buChar char="●"/>
              <a:defRPr sz="1200">
                <a:latin typeface="Montserrat"/>
                <a:ea typeface="Montserrat"/>
                <a:cs typeface="Montserrat"/>
                <a:sym typeface="Montserrat"/>
              </a:defRPr>
            </a:lvl7pPr>
            <a:lvl8pPr indent="-304800" lvl="7" marL="3657600" rtl="0">
              <a:spcBef>
                <a:spcPts val="1600"/>
              </a:spcBef>
              <a:spcAft>
                <a:spcPts val="0"/>
              </a:spcAft>
              <a:buSzPts val="1200"/>
              <a:buFont typeface="Montserrat"/>
              <a:buChar char="○"/>
              <a:defRPr sz="1200">
                <a:latin typeface="Montserrat"/>
                <a:ea typeface="Montserrat"/>
                <a:cs typeface="Montserrat"/>
                <a:sym typeface="Montserrat"/>
              </a:defRPr>
            </a:lvl8pPr>
            <a:lvl9pPr indent="-304800" lvl="8" marL="4114800" rtl="0">
              <a:spcBef>
                <a:spcPts val="1600"/>
              </a:spcBef>
              <a:spcAft>
                <a:spcPts val="1600"/>
              </a:spcAft>
              <a:buSzPts val="1200"/>
              <a:buFont typeface="Montserrat"/>
              <a:buChar char="■"/>
              <a:defRPr sz="1200">
                <a:latin typeface="Montserrat"/>
                <a:ea typeface="Montserrat"/>
                <a:cs typeface="Montserrat"/>
                <a:sym typeface="Montserrat"/>
              </a:defRPr>
            </a:lvl9pPr>
          </a:lstStyle>
          <a:p/>
        </p:txBody>
      </p:sp>
      <p:sp>
        <p:nvSpPr>
          <p:cNvPr id="43" name="Shape 43"/>
          <p:cNvSpPr txBox="1"/>
          <p:nvPr>
            <p:ph idx="4" type="body"/>
          </p:nvPr>
        </p:nvSpPr>
        <p:spPr>
          <a:xfrm>
            <a:off x="269700" y="4663225"/>
            <a:ext cx="5953500" cy="215700"/>
          </a:xfrm>
          <a:prstGeom prst="rect">
            <a:avLst/>
          </a:prstGeom>
        </p:spPr>
        <p:txBody>
          <a:bodyPr anchorCtr="0" anchor="ctr" bIns="91425" lIns="91425" spcFirstLastPara="1" rIns="91425" wrap="square" tIns="91425"/>
          <a:lstStyle>
            <a:lvl1pPr indent="-304800" lvl="0" marL="457200" rtl="0">
              <a:lnSpc>
                <a:spcPct val="100000"/>
              </a:lnSpc>
              <a:spcBef>
                <a:spcPts val="0"/>
              </a:spcBef>
              <a:spcAft>
                <a:spcPts val="0"/>
              </a:spcAft>
              <a:buClr>
                <a:srgbClr val="741BDA"/>
              </a:buClr>
              <a:buSzPts val="1200"/>
              <a:buFont typeface="Montserrat Medium"/>
              <a:buChar char="●"/>
              <a:defRPr sz="1200">
                <a:solidFill>
                  <a:srgbClr val="741BDA"/>
                </a:solidFill>
                <a:latin typeface="Montserrat Medium"/>
                <a:ea typeface="Montserrat Medium"/>
                <a:cs typeface="Montserrat Medium"/>
                <a:sym typeface="Montserrat Medium"/>
              </a:defRPr>
            </a:lvl1pPr>
            <a:lvl2pPr indent="-317500" lvl="1" marL="914400" rtl="0">
              <a:lnSpc>
                <a:spcPct val="100000"/>
              </a:lnSpc>
              <a:spcBef>
                <a:spcPts val="0"/>
              </a:spcBef>
              <a:spcAft>
                <a:spcPts val="0"/>
              </a:spcAft>
              <a:buClr>
                <a:srgbClr val="741BDA"/>
              </a:buClr>
              <a:buSzPts val="1400"/>
              <a:buChar char="○"/>
              <a:defRPr>
                <a:solidFill>
                  <a:srgbClr val="741BDA"/>
                </a:solidFill>
              </a:defRPr>
            </a:lvl2pPr>
            <a:lvl3pPr indent="-317500" lvl="2" marL="1371600" rtl="0">
              <a:lnSpc>
                <a:spcPct val="100000"/>
              </a:lnSpc>
              <a:spcBef>
                <a:spcPts val="0"/>
              </a:spcBef>
              <a:spcAft>
                <a:spcPts val="0"/>
              </a:spcAft>
              <a:buClr>
                <a:srgbClr val="741BDA"/>
              </a:buClr>
              <a:buSzPts val="1400"/>
              <a:buChar char="■"/>
              <a:defRPr>
                <a:solidFill>
                  <a:srgbClr val="741BDA"/>
                </a:solidFill>
              </a:defRPr>
            </a:lvl3pPr>
            <a:lvl4pPr indent="-317500" lvl="3" marL="1828800" rtl="0">
              <a:lnSpc>
                <a:spcPct val="100000"/>
              </a:lnSpc>
              <a:spcBef>
                <a:spcPts val="0"/>
              </a:spcBef>
              <a:spcAft>
                <a:spcPts val="0"/>
              </a:spcAft>
              <a:buClr>
                <a:srgbClr val="741BDA"/>
              </a:buClr>
              <a:buSzPts val="1400"/>
              <a:buChar char="●"/>
              <a:defRPr>
                <a:solidFill>
                  <a:srgbClr val="741BDA"/>
                </a:solidFill>
              </a:defRPr>
            </a:lvl4pPr>
            <a:lvl5pPr indent="-317500" lvl="4" marL="2286000" rtl="0">
              <a:lnSpc>
                <a:spcPct val="100000"/>
              </a:lnSpc>
              <a:spcBef>
                <a:spcPts val="0"/>
              </a:spcBef>
              <a:spcAft>
                <a:spcPts val="0"/>
              </a:spcAft>
              <a:buClr>
                <a:srgbClr val="741BDA"/>
              </a:buClr>
              <a:buSzPts val="1400"/>
              <a:buChar char="○"/>
              <a:defRPr>
                <a:solidFill>
                  <a:srgbClr val="741BDA"/>
                </a:solidFill>
              </a:defRPr>
            </a:lvl5pPr>
            <a:lvl6pPr indent="-317500" lvl="5" marL="2743200" rtl="0">
              <a:lnSpc>
                <a:spcPct val="100000"/>
              </a:lnSpc>
              <a:spcBef>
                <a:spcPts val="0"/>
              </a:spcBef>
              <a:spcAft>
                <a:spcPts val="0"/>
              </a:spcAft>
              <a:buClr>
                <a:srgbClr val="741BDA"/>
              </a:buClr>
              <a:buSzPts val="1400"/>
              <a:buChar char="■"/>
              <a:defRPr>
                <a:solidFill>
                  <a:srgbClr val="741BDA"/>
                </a:solidFill>
              </a:defRPr>
            </a:lvl6pPr>
            <a:lvl7pPr indent="-317500" lvl="6" marL="3200400" rtl="0">
              <a:lnSpc>
                <a:spcPct val="100000"/>
              </a:lnSpc>
              <a:spcBef>
                <a:spcPts val="0"/>
              </a:spcBef>
              <a:spcAft>
                <a:spcPts val="0"/>
              </a:spcAft>
              <a:buClr>
                <a:srgbClr val="741BDA"/>
              </a:buClr>
              <a:buSzPts val="1400"/>
              <a:buChar char="●"/>
              <a:defRPr>
                <a:solidFill>
                  <a:srgbClr val="741BDA"/>
                </a:solidFill>
              </a:defRPr>
            </a:lvl7pPr>
            <a:lvl8pPr indent="-317500" lvl="7" marL="3657600" rtl="0">
              <a:lnSpc>
                <a:spcPct val="100000"/>
              </a:lnSpc>
              <a:spcBef>
                <a:spcPts val="0"/>
              </a:spcBef>
              <a:spcAft>
                <a:spcPts val="0"/>
              </a:spcAft>
              <a:buClr>
                <a:srgbClr val="741BDA"/>
              </a:buClr>
              <a:buSzPts val="1400"/>
              <a:buChar char="○"/>
              <a:defRPr>
                <a:solidFill>
                  <a:srgbClr val="741BDA"/>
                </a:solidFill>
              </a:defRPr>
            </a:lvl8pPr>
            <a:lvl9pPr indent="-317500" lvl="8" marL="4114800" rtl="0">
              <a:lnSpc>
                <a:spcPct val="100000"/>
              </a:lnSpc>
              <a:spcBef>
                <a:spcPts val="0"/>
              </a:spcBef>
              <a:spcAft>
                <a:spcPts val="0"/>
              </a:spcAft>
              <a:buClr>
                <a:srgbClr val="741BDA"/>
              </a:buClr>
              <a:buSzPts val="1400"/>
              <a:buChar char="■"/>
              <a:defRPr>
                <a:solidFill>
                  <a:srgbClr val="741BDA"/>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break">
  <p:cSld name="MAIN_POINT">
    <p:bg>
      <p:bgPr>
        <a:solidFill>
          <a:srgbClr val="741BDA"/>
        </a:solidFill>
      </p:bgPr>
    </p:bg>
    <p:spTree>
      <p:nvGrpSpPr>
        <p:cNvPr id="44" name="Shape 44"/>
        <p:cNvGrpSpPr/>
        <p:nvPr/>
      </p:nvGrpSpPr>
      <p:grpSpPr>
        <a:xfrm>
          <a:off x="0" y="0"/>
          <a:ext cx="0" cy="0"/>
          <a:chOff x="0" y="0"/>
          <a:chExt cx="0" cy="0"/>
        </a:xfrm>
      </p:grpSpPr>
      <p:sp>
        <p:nvSpPr>
          <p:cNvPr id="45" name="Shape 45"/>
          <p:cNvSpPr txBox="1"/>
          <p:nvPr>
            <p:ph type="title"/>
          </p:nvPr>
        </p:nvSpPr>
        <p:spPr>
          <a:xfrm>
            <a:off x="490250" y="450150"/>
            <a:ext cx="8019300" cy="4090800"/>
          </a:xfrm>
          <a:prstGeom prst="rect">
            <a:avLst/>
          </a:prstGeom>
        </p:spPr>
        <p:txBody>
          <a:bodyPr anchorCtr="0" anchor="ctr" bIns="91425" lIns="91425" spcFirstLastPara="1" rIns="91425" wrap="square" tIns="91425"/>
          <a:lstStyle>
            <a:lvl1pPr lvl="0" algn="ctr">
              <a:spcBef>
                <a:spcPts val="0"/>
              </a:spcBef>
              <a:spcAft>
                <a:spcPts val="0"/>
              </a:spcAft>
              <a:buClr>
                <a:srgbClr val="FFFFFF"/>
              </a:buClr>
              <a:buSzPts val="6000"/>
              <a:buFont typeface="Montserrat"/>
              <a:buNone/>
              <a:defRPr b="1" sz="6000">
                <a:solidFill>
                  <a:srgbClr val="FFFFFF"/>
                </a:solidFill>
                <a:latin typeface="Montserrat"/>
                <a:ea typeface="Montserrat"/>
                <a:cs typeface="Montserrat"/>
                <a:sym typeface="Montserrat"/>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6" name="Shape 4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mall break">
  <p:cSld name="MAIN_POINT_1">
    <p:bg>
      <p:bgPr>
        <a:solidFill>
          <a:srgbClr val="2DCCD3"/>
        </a:solidFill>
      </p:bgPr>
    </p:bg>
    <p:spTree>
      <p:nvGrpSpPr>
        <p:cNvPr id="47" name="Shape 47"/>
        <p:cNvGrpSpPr/>
        <p:nvPr/>
      </p:nvGrpSpPr>
      <p:grpSpPr>
        <a:xfrm>
          <a:off x="0" y="0"/>
          <a:ext cx="0" cy="0"/>
          <a:chOff x="0" y="0"/>
          <a:chExt cx="0" cy="0"/>
        </a:xfrm>
      </p:grpSpPr>
      <p:sp>
        <p:nvSpPr>
          <p:cNvPr id="48" name="Shape 48"/>
          <p:cNvSpPr txBox="1"/>
          <p:nvPr>
            <p:ph type="title"/>
          </p:nvPr>
        </p:nvSpPr>
        <p:spPr>
          <a:xfrm>
            <a:off x="490250" y="450150"/>
            <a:ext cx="8019300" cy="4090800"/>
          </a:xfrm>
          <a:prstGeom prst="rect">
            <a:avLst/>
          </a:prstGeom>
        </p:spPr>
        <p:txBody>
          <a:bodyPr anchorCtr="0" anchor="ctr" bIns="91425" lIns="91425" spcFirstLastPara="1" rIns="91425" wrap="square" tIns="91425"/>
          <a:lstStyle>
            <a:lvl1pPr lvl="0" rtl="0" algn="ctr">
              <a:spcBef>
                <a:spcPts val="0"/>
              </a:spcBef>
              <a:spcAft>
                <a:spcPts val="0"/>
              </a:spcAft>
              <a:buClr>
                <a:srgbClr val="FFFFFF"/>
              </a:buClr>
              <a:buSzPts val="2400"/>
              <a:buFont typeface="Montserrat"/>
              <a:buNone/>
              <a:defRPr b="1" sz="2400">
                <a:solidFill>
                  <a:srgbClr val="FFFFFF"/>
                </a:solidFill>
                <a:latin typeface="Montserrat"/>
                <a:ea typeface="Montserrat"/>
                <a:cs typeface="Montserrat"/>
                <a:sym typeface="Montserrat"/>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and image slide">
  <p:cSld name="SECTION_TITLE_AND_DESCRIPTION_1">
    <p:spTree>
      <p:nvGrpSpPr>
        <p:cNvPr id="50" name="Shape 50"/>
        <p:cNvGrpSpPr/>
        <p:nvPr/>
      </p:nvGrpSpPr>
      <p:grpSpPr>
        <a:xfrm>
          <a:off x="0" y="0"/>
          <a:ext cx="0" cy="0"/>
          <a:chOff x="0" y="0"/>
          <a:chExt cx="0" cy="0"/>
        </a:xfrm>
      </p:grpSpPr>
      <p:sp>
        <p:nvSpPr>
          <p:cNvPr id="51" name="Shape 5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 name="Shape 5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
        <p:nvSpPr>
          <p:cNvPr id="53" name="Shape 53"/>
          <p:cNvSpPr txBox="1"/>
          <p:nvPr>
            <p:ph type="title"/>
          </p:nvPr>
        </p:nvSpPr>
        <p:spPr>
          <a:xfrm>
            <a:off x="311700" y="445025"/>
            <a:ext cx="3837000" cy="1030200"/>
          </a:xfrm>
          <a:prstGeom prst="rect">
            <a:avLst/>
          </a:prstGeom>
        </p:spPr>
        <p:txBody>
          <a:bodyPr anchorCtr="0" anchor="t" bIns="91425" lIns="91425" spcFirstLastPara="1" rIns="91425" wrap="square" tIns="91425"/>
          <a:lstStyle>
            <a:lvl1pPr lvl="0" rtl="0">
              <a:spcBef>
                <a:spcPts val="0"/>
              </a:spcBef>
              <a:spcAft>
                <a:spcPts val="0"/>
              </a:spcAft>
              <a:buClr>
                <a:srgbClr val="741BDA"/>
              </a:buClr>
              <a:buSzPts val="2800"/>
              <a:buFont typeface="Montserrat"/>
              <a:buNone/>
              <a:defRPr b="1">
                <a:solidFill>
                  <a:srgbClr val="741BDA"/>
                </a:solidFill>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4" name="Shape 54"/>
          <p:cNvSpPr txBox="1"/>
          <p:nvPr>
            <p:ph idx="1" type="body"/>
          </p:nvPr>
        </p:nvSpPr>
        <p:spPr>
          <a:xfrm>
            <a:off x="311700" y="1790625"/>
            <a:ext cx="3680700" cy="2778000"/>
          </a:xfrm>
          <a:prstGeom prst="rect">
            <a:avLst/>
          </a:prstGeom>
        </p:spPr>
        <p:txBody>
          <a:bodyPr anchorCtr="0" anchor="t" bIns="91425" lIns="91425" spcFirstLastPara="1" rIns="91425" wrap="square" tIns="91425"/>
          <a:lstStyle>
            <a:lvl1pPr indent="-317500" lvl="0" marL="457200" rtl="0">
              <a:spcBef>
                <a:spcPts val="0"/>
              </a:spcBef>
              <a:spcAft>
                <a:spcPts val="0"/>
              </a:spcAft>
              <a:buClr>
                <a:srgbClr val="212725"/>
              </a:buClr>
              <a:buSzPts val="1400"/>
              <a:buFont typeface="Montserrat"/>
              <a:buChar char="●"/>
              <a:defRPr sz="1400">
                <a:solidFill>
                  <a:srgbClr val="212725"/>
                </a:solidFill>
                <a:latin typeface="Montserrat"/>
                <a:ea typeface="Montserrat"/>
                <a:cs typeface="Montserrat"/>
                <a:sym typeface="Montserrat"/>
              </a:defRPr>
            </a:lvl1pPr>
            <a:lvl2pPr indent="-304800" lvl="1" marL="914400" rtl="0">
              <a:spcBef>
                <a:spcPts val="1600"/>
              </a:spcBef>
              <a:spcAft>
                <a:spcPts val="0"/>
              </a:spcAft>
              <a:buSzPts val="1200"/>
              <a:buFont typeface="Montserrat"/>
              <a:buChar char="○"/>
              <a:defRPr sz="1200">
                <a:latin typeface="Montserrat"/>
                <a:ea typeface="Montserrat"/>
                <a:cs typeface="Montserrat"/>
                <a:sym typeface="Montserrat"/>
              </a:defRPr>
            </a:lvl2pPr>
            <a:lvl3pPr indent="-304800" lvl="2" marL="1371600" rtl="0">
              <a:spcBef>
                <a:spcPts val="1600"/>
              </a:spcBef>
              <a:spcAft>
                <a:spcPts val="0"/>
              </a:spcAft>
              <a:buSzPts val="1200"/>
              <a:buFont typeface="Montserrat"/>
              <a:buChar char="■"/>
              <a:defRPr sz="1200">
                <a:latin typeface="Montserrat"/>
                <a:ea typeface="Montserrat"/>
                <a:cs typeface="Montserrat"/>
                <a:sym typeface="Montserrat"/>
              </a:defRPr>
            </a:lvl3pPr>
            <a:lvl4pPr indent="-304800" lvl="3" marL="1828800" rtl="0">
              <a:spcBef>
                <a:spcPts val="1600"/>
              </a:spcBef>
              <a:spcAft>
                <a:spcPts val="0"/>
              </a:spcAft>
              <a:buSzPts val="1200"/>
              <a:buFont typeface="Montserrat"/>
              <a:buChar char="●"/>
              <a:defRPr sz="1200">
                <a:latin typeface="Montserrat"/>
                <a:ea typeface="Montserrat"/>
                <a:cs typeface="Montserrat"/>
                <a:sym typeface="Montserrat"/>
              </a:defRPr>
            </a:lvl4pPr>
            <a:lvl5pPr indent="-304800" lvl="4" marL="2286000" rtl="0">
              <a:spcBef>
                <a:spcPts val="1600"/>
              </a:spcBef>
              <a:spcAft>
                <a:spcPts val="0"/>
              </a:spcAft>
              <a:buSzPts val="1200"/>
              <a:buFont typeface="Montserrat"/>
              <a:buChar char="○"/>
              <a:defRPr sz="1200">
                <a:latin typeface="Montserrat"/>
                <a:ea typeface="Montserrat"/>
                <a:cs typeface="Montserrat"/>
                <a:sym typeface="Montserrat"/>
              </a:defRPr>
            </a:lvl5pPr>
            <a:lvl6pPr indent="-304800" lvl="5" marL="2743200" rtl="0">
              <a:spcBef>
                <a:spcPts val="1600"/>
              </a:spcBef>
              <a:spcAft>
                <a:spcPts val="0"/>
              </a:spcAft>
              <a:buSzPts val="1200"/>
              <a:buFont typeface="Montserrat"/>
              <a:buChar char="■"/>
              <a:defRPr sz="1200">
                <a:latin typeface="Montserrat"/>
                <a:ea typeface="Montserrat"/>
                <a:cs typeface="Montserrat"/>
                <a:sym typeface="Montserrat"/>
              </a:defRPr>
            </a:lvl6pPr>
            <a:lvl7pPr indent="-304800" lvl="6" marL="3200400" rtl="0">
              <a:spcBef>
                <a:spcPts val="1600"/>
              </a:spcBef>
              <a:spcAft>
                <a:spcPts val="0"/>
              </a:spcAft>
              <a:buSzPts val="1200"/>
              <a:buFont typeface="Montserrat"/>
              <a:buChar char="●"/>
              <a:defRPr sz="1200">
                <a:latin typeface="Montserrat"/>
                <a:ea typeface="Montserrat"/>
                <a:cs typeface="Montserrat"/>
                <a:sym typeface="Montserrat"/>
              </a:defRPr>
            </a:lvl7pPr>
            <a:lvl8pPr indent="-304800" lvl="7" marL="3657600" rtl="0">
              <a:spcBef>
                <a:spcPts val="1600"/>
              </a:spcBef>
              <a:spcAft>
                <a:spcPts val="0"/>
              </a:spcAft>
              <a:buSzPts val="1200"/>
              <a:buFont typeface="Montserrat"/>
              <a:buChar char="○"/>
              <a:defRPr sz="1200">
                <a:latin typeface="Montserrat"/>
                <a:ea typeface="Montserrat"/>
                <a:cs typeface="Montserrat"/>
                <a:sym typeface="Montserrat"/>
              </a:defRPr>
            </a:lvl8pPr>
            <a:lvl9pPr indent="-304800" lvl="8" marL="4114800" rtl="0">
              <a:spcBef>
                <a:spcPts val="1600"/>
              </a:spcBef>
              <a:spcAft>
                <a:spcPts val="1600"/>
              </a:spcAft>
              <a:buSzPts val="1200"/>
              <a:buFont typeface="Montserrat"/>
              <a:buChar char="■"/>
              <a:defRPr sz="1200">
                <a:latin typeface="Montserrat"/>
                <a:ea typeface="Montserrat"/>
                <a:cs typeface="Montserrat"/>
                <a:sym typeface="Montserrat"/>
              </a:defRPr>
            </a:lvl9pPr>
          </a:lstStyle>
          <a:p/>
        </p:txBody>
      </p:sp>
      <p:sp>
        <p:nvSpPr>
          <p:cNvPr id="55" name="Shape 55"/>
          <p:cNvSpPr txBox="1"/>
          <p:nvPr>
            <p:ph idx="2" type="body"/>
          </p:nvPr>
        </p:nvSpPr>
        <p:spPr>
          <a:xfrm>
            <a:off x="269700" y="4663225"/>
            <a:ext cx="5953500" cy="215700"/>
          </a:xfrm>
          <a:prstGeom prst="rect">
            <a:avLst/>
          </a:prstGeom>
        </p:spPr>
        <p:txBody>
          <a:bodyPr anchorCtr="0" anchor="ctr" bIns="91425" lIns="91425" spcFirstLastPara="1" rIns="91425" wrap="square" tIns="91425"/>
          <a:lstStyle>
            <a:lvl1pPr indent="-304800" lvl="0" marL="457200" rtl="0">
              <a:lnSpc>
                <a:spcPct val="100000"/>
              </a:lnSpc>
              <a:spcBef>
                <a:spcPts val="0"/>
              </a:spcBef>
              <a:spcAft>
                <a:spcPts val="0"/>
              </a:spcAft>
              <a:buClr>
                <a:srgbClr val="741BDA"/>
              </a:buClr>
              <a:buSzPts val="1200"/>
              <a:buFont typeface="Montserrat Medium"/>
              <a:buChar char="●"/>
              <a:defRPr sz="1200">
                <a:solidFill>
                  <a:srgbClr val="741BDA"/>
                </a:solidFill>
                <a:latin typeface="Montserrat Medium"/>
                <a:ea typeface="Montserrat Medium"/>
                <a:cs typeface="Montserrat Medium"/>
                <a:sym typeface="Montserrat Medium"/>
              </a:defRPr>
            </a:lvl1pPr>
            <a:lvl2pPr indent="-317500" lvl="1" marL="914400" rtl="0">
              <a:lnSpc>
                <a:spcPct val="100000"/>
              </a:lnSpc>
              <a:spcBef>
                <a:spcPts val="0"/>
              </a:spcBef>
              <a:spcAft>
                <a:spcPts val="0"/>
              </a:spcAft>
              <a:buClr>
                <a:srgbClr val="741BDA"/>
              </a:buClr>
              <a:buSzPts val="1400"/>
              <a:buFont typeface="Montserrat Medium"/>
              <a:buChar char="○"/>
              <a:defRPr>
                <a:solidFill>
                  <a:srgbClr val="741BDA"/>
                </a:solidFill>
                <a:latin typeface="Montserrat Medium"/>
                <a:ea typeface="Montserrat Medium"/>
                <a:cs typeface="Montserrat Medium"/>
                <a:sym typeface="Montserrat Medium"/>
              </a:defRPr>
            </a:lvl2pPr>
            <a:lvl3pPr indent="-317500" lvl="2" marL="1371600" rtl="0">
              <a:lnSpc>
                <a:spcPct val="100000"/>
              </a:lnSpc>
              <a:spcBef>
                <a:spcPts val="0"/>
              </a:spcBef>
              <a:spcAft>
                <a:spcPts val="0"/>
              </a:spcAft>
              <a:buClr>
                <a:srgbClr val="741BDA"/>
              </a:buClr>
              <a:buSzPts val="1400"/>
              <a:buFont typeface="Montserrat Medium"/>
              <a:buChar char="■"/>
              <a:defRPr>
                <a:solidFill>
                  <a:srgbClr val="741BDA"/>
                </a:solidFill>
                <a:latin typeface="Montserrat Medium"/>
                <a:ea typeface="Montserrat Medium"/>
                <a:cs typeface="Montserrat Medium"/>
                <a:sym typeface="Montserrat Medium"/>
              </a:defRPr>
            </a:lvl3pPr>
            <a:lvl4pPr indent="-317500" lvl="3" marL="1828800" rtl="0">
              <a:lnSpc>
                <a:spcPct val="100000"/>
              </a:lnSpc>
              <a:spcBef>
                <a:spcPts val="0"/>
              </a:spcBef>
              <a:spcAft>
                <a:spcPts val="0"/>
              </a:spcAft>
              <a:buClr>
                <a:srgbClr val="741BDA"/>
              </a:buClr>
              <a:buSzPts val="1400"/>
              <a:buFont typeface="Montserrat Medium"/>
              <a:buChar char="●"/>
              <a:defRPr>
                <a:solidFill>
                  <a:srgbClr val="741BDA"/>
                </a:solidFill>
                <a:latin typeface="Montserrat Medium"/>
                <a:ea typeface="Montserrat Medium"/>
                <a:cs typeface="Montserrat Medium"/>
                <a:sym typeface="Montserrat Medium"/>
              </a:defRPr>
            </a:lvl4pPr>
            <a:lvl5pPr indent="-317500" lvl="4" marL="2286000" rtl="0">
              <a:lnSpc>
                <a:spcPct val="100000"/>
              </a:lnSpc>
              <a:spcBef>
                <a:spcPts val="0"/>
              </a:spcBef>
              <a:spcAft>
                <a:spcPts val="0"/>
              </a:spcAft>
              <a:buClr>
                <a:srgbClr val="741BDA"/>
              </a:buClr>
              <a:buSzPts val="1400"/>
              <a:buFont typeface="Montserrat Medium"/>
              <a:buChar char="○"/>
              <a:defRPr>
                <a:solidFill>
                  <a:srgbClr val="741BDA"/>
                </a:solidFill>
                <a:latin typeface="Montserrat Medium"/>
                <a:ea typeface="Montserrat Medium"/>
                <a:cs typeface="Montserrat Medium"/>
                <a:sym typeface="Montserrat Medium"/>
              </a:defRPr>
            </a:lvl5pPr>
            <a:lvl6pPr indent="-317500" lvl="5" marL="2743200" rtl="0">
              <a:lnSpc>
                <a:spcPct val="100000"/>
              </a:lnSpc>
              <a:spcBef>
                <a:spcPts val="0"/>
              </a:spcBef>
              <a:spcAft>
                <a:spcPts val="0"/>
              </a:spcAft>
              <a:buClr>
                <a:srgbClr val="741BDA"/>
              </a:buClr>
              <a:buSzPts val="1400"/>
              <a:buFont typeface="Montserrat Medium"/>
              <a:buChar char="■"/>
              <a:defRPr>
                <a:solidFill>
                  <a:srgbClr val="741BDA"/>
                </a:solidFill>
                <a:latin typeface="Montserrat Medium"/>
                <a:ea typeface="Montserrat Medium"/>
                <a:cs typeface="Montserrat Medium"/>
                <a:sym typeface="Montserrat Medium"/>
              </a:defRPr>
            </a:lvl6pPr>
            <a:lvl7pPr indent="-317500" lvl="6" marL="3200400" rtl="0">
              <a:lnSpc>
                <a:spcPct val="100000"/>
              </a:lnSpc>
              <a:spcBef>
                <a:spcPts val="0"/>
              </a:spcBef>
              <a:spcAft>
                <a:spcPts val="0"/>
              </a:spcAft>
              <a:buClr>
                <a:srgbClr val="741BDA"/>
              </a:buClr>
              <a:buSzPts val="1400"/>
              <a:buFont typeface="Montserrat Medium"/>
              <a:buChar char="●"/>
              <a:defRPr>
                <a:solidFill>
                  <a:srgbClr val="741BDA"/>
                </a:solidFill>
                <a:latin typeface="Montserrat Medium"/>
                <a:ea typeface="Montserrat Medium"/>
                <a:cs typeface="Montserrat Medium"/>
                <a:sym typeface="Montserrat Medium"/>
              </a:defRPr>
            </a:lvl7pPr>
            <a:lvl8pPr indent="-317500" lvl="7" marL="3657600" rtl="0">
              <a:lnSpc>
                <a:spcPct val="100000"/>
              </a:lnSpc>
              <a:spcBef>
                <a:spcPts val="0"/>
              </a:spcBef>
              <a:spcAft>
                <a:spcPts val="0"/>
              </a:spcAft>
              <a:buClr>
                <a:srgbClr val="741BDA"/>
              </a:buClr>
              <a:buSzPts val="1400"/>
              <a:buFont typeface="Montserrat Medium"/>
              <a:buChar char="○"/>
              <a:defRPr>
                <a:solidFill>
                  <a:srgbClr val="741BDA"/>
                </a:solidFill>
                <a:latin typeface="Montserrat Medium"/>
                <a:ea typeface="Montserrat Medium"/>
                <a:cs typeface="Montserrat Medium"/>
                <a:sym typeface="Montserrat Medium"/>
              </a:defRPr>
            </a:lvl8pPr>
            <a:lvl9pPr indent="-317500" lvl="8" marL="4114800" rtl="0">
              <a:lnSpc>
                <a:spcPct val="100000"/>
              </a:lnSpc>
              <a:spcBef>
                <a:spcPts val="0"/>
              </a:spcBef>
              <a:spcAft>
                <a:spcPts val="0"/>
              </a:spcAft>
              <a:buClr>
                <a:srgbClr val="741BDA"/>
              </a:buClr>
              <a:buSzPts val="1400"/>
              <a:buFont typeface="Montserrat Medium"/>
              <a:buChar char="■"/>
              <a:defRPr>
                <a:solidFill>
                  <a:srgbClr val="741BDA"/>
                </a:solidFill>
                <a:latin typeface="Montserrat Medium"/>
                <a:ea typeface="Montserrat Medium"/>
                <a:cs typeface="Montserrat Medium"/>
                <a:sym typeface="Montserrat Medium"/>
              </a:defRPr>
            </a:lvl9pPr>
          </a:lstStyle>
          <a:p/>
        </p:txBody>
      </p:sp>
      <p:pic>
        <p:nvPicPr>
          <p:cNvPr id="56" name="Shape 56"/>
          <p:cNvPicPr preferRelativeResize="0"/>
          <p:nvPr/>
        </p:nvPicPr>
        <p:blipFill>
          <a:blip r:embed="rId2">
            <a:alphaModFix/>
          </a:blip>
          <a:stretch>
            <a:fillRect/>
          </a:stretch>
        </p:blipFill>
        <p:spPr>
          <a:xfrm>
            <a:off x="4052250" y="4587025"/>
            <a:ext cx="331600" cy="3316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7" Type="http://schemas.openxmlformats.org/officeDocument/2006/relationships/theme" Target="../theme/theme4.xml"/><Relationship Id="rId16" Type="http://schemas.openxmlformats.org/officeDocument/2006/relationships/slideLayout" Target="../slideLayouts/slideLayout29.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0.xml"/><Relationship Id="rId10" Type="http://schemas.openxmlformats.org/officeDocument/2006/relationships/slideLayout" Target="../slideLayouts/slideLayout39.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5" Type="http://schemas.openxmlformats.org/officeDocument/2006/relationships/slideLayout" Target="../slideLayouts/slideLayout44.xml"/><Relationship Id="rId14" Type="http://schemas.openxmlformats.org/officeDocument/2006/relationships/slideLayout" Target="../slideLayouts/slideLayout43.xml"/><Relationship Id="rId17" Type="http://schemas.openxmlformats.org/officeDocument/2006/relationships/theme" Target="../theme/theme1.xml"/><Relationship Id="rId16" Type="http://schemas.openxmlformats.org/officeDocument/2006/relationships/slideLayout" Target="../slideLayouts/slideLayout45.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74" name="Shape 74"/>
        <p:cNvGrpSpPr/>
        <p:nvPr/>
      </p:nvGrpSpPr>
      <p:grpSpPr>
        <a:xfrm>
          <a:off x="0" y="0"/>
          <a:ext cx="0" cy="0"/>
          <a:chOff x="0" y="0"/>
          <a:chExt cx="0" cy="0"/>
        </a:xfrm>
      </p:grpSpPr>
      <p:sp>
        <p:nvSpPr>
          <p:cNvPr id="75" name="Shape 7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6" name="Shape 7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sz="1400">
                <a:solidFill>
                  <a:schemeClr val="dk2"/>
                </a:solidFill>
              </a:defRPr>
            </a:lvl2pPr>
            <a:lvl3pPr indent="-317500" lvl="2" marL="1371600" rtl="0">
              <a:lnSpc>
                <a:spcPct val="115000"/>
              </a:lnSpc>
              <a:spcBef>
                <a:spcPts val="1600"/>
              </a:spcBef>
              <a:spcAft>
                <a:spcPts val="0"/>
              </a:spcAft>
              <a:buClr>
                <a:schemeClr val="dk2"/>
              </a:buClr>
              <a:buSzPts val="1400"/>
              <a:buChar char="■"/>
              <a:defRPr sz="1400">
                <a:solidFill>
                  <a:schemeClr val="dk2"/>
                </a:solidFill>
              </a:defRPr>
            </a:lvl3pPr>
            <a:lvl4pPr indent="-317500" lvl="3" marL="1828800" rtl="0">
              <a:lnSpc>
                <a:spcPct val="115000"/>
              </a:lnSpc>
              <a:spcBef>
                <a:spcPts val="1600"/>
              </a:spcBef>
              <a:spcAft>
                <a:spcPts val="0"/>
              </a:spcAft>
              <a:buClr>
                <a:schemeClr val="dk2"/>
              </a:buClr>
              <a:buSzPts val="1400"/>
              <a:buChar char="●"/>
              <a:defRPr sz="1400">
                <a:solidFill>
                  <a:schemeClr val="dk2"/>
                </a:solidFill>
              </a:defRPr>
            </a:lvl4pPr>
            <a:lvl5pPr indent="-317500" lvl="4" marL="2286000" rtl="0">
              <a:lnSpc>
                <a:spcPct val="115000"/>
              </a:lnSpc>
              <a:spcBef>
                <a:spcPts val="1600"/>
              </a:spcBef>
              <a:spcAft>
                <a:spcPts val="0"/>
              </a:spcAft>
              <a:buClr>
                <a:schemeClr val="dk2"/>
              </a:buClr>
              <a:buSzPts val="1400"/>
              <a:buChar char="○"/>
              <a:defRPr sz="1400">
                <a:solidFill>
                  <a:schemeClr val="dk2"/>
                </a:solidFill>
              </a:defRPr>
            </a:lvl5pPr>
            <a:lvl6pPr indent="-317500" lvl="5" marL="2743200" rtl="0">
              <a:lnSpc>
                <a:spcPct val="115000"/>
              </a:lnSpc>
              <a:spcBef>
                <a:spcPts val="1600"/>
              </a:spcBef>
              <a:spcAft>
                <a:spcPts val="0"/>
              </a:spcAft>
              <a:buClr>
                <a:schemeClr val="dk2"/>
              </a:buClr>
              <a:buSzPts val="1400"/>
              <a:buChar char="■"/>
              <a:defRPr sz="1400">
                <a:solidFill>
                  <a:schemeClr val="dk2"/>
                </a:solidFill>
              </a:defRPr>
            </a:lvl6pPr>
            <a:lvl7pPr indent="-317500" lvl="6" marL="3200400" rtl="0">
              <a:lnSpc>
                <a:spcPct val="115000"/>
              </a:lnSpc>
              <a:spcBef>
                <a:spcPts val="1600"/>
              </a:spcBef>
              <a:spcAft>
                <a:spcPts val="0"/>
              </a:spcAft>
              <a:buClr>
                <a:schemeClr val="dk2"/>
              </a:buClr>
              <a:buSzPts val="1400"/>
              <a:buChar char="●"/>
              <a:defRPr sz="1400">
                <a:solidFill>
                  <a:schemeClr val="dk2"/>
                </a:solidFill>
              </a:defRPr>
            </a:lvl7pPr>
            <a:lvl8pPr indent="-317500" lvl="7" marL="3657600" rtl="0">
              <a:lnSpc>
                <a:spcPct val="115000"/>
              </a:lnSpc>
              <a:spcBef>
                <a:spcPts val="1600"/>
              </a:spcBef>
              <a:spcAft>
                <a:spcPts val="0"/>
              </a:spcAft>
              <a:buClr>
                <a:schemeClr val="dk2"/>
              </a:buClr>
              <a:buSzPts val="1400"/>
              <a:buChar char="○"/>
              <a:defRPr sz="1400">
                <a:solidFill>
                  <a:schemeClr val="dk2"/>
                </a:solidFill>
              </a:defRPr>
            </a:lvl8pPr>
            <a:lvl9pPr indent="-317500" lvl="8" marL="4114800" rtl="0">
              <a:lnSpc>
                <a:spcPct val="115000"/>
              </a:lnSpc>
              <a:spcBef>
                <a:spcPts val="1600"/>
              </a:spcBef>
              <a:spcAft>
                <a:spcPts val="1600"/>
              </a:spcAft>
              <a:buClr>
                <a:schemeClr val="dk2"/>
              </a:buClr>
              <a:buSzPts val="1400"/>
              <a:buChar char="■"/>
              <a:defRPr sz="1400">
                <a:solidFill>
                  <a:schemeClr val="dk2"/>
                </a:solidFill>
              </a:defRPr>
            </a:lvl9pPr>
          </a:lstStyle>
          <a:p/>
        </p:txBody>
      </p:sp>
      <p:sp>
        <p:nvSpPr>
          <p:cNvPr id="77" name="Shape 7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219" name="Shape 219"/>
        <p:cNvGrpSpPr/>
        <p:nvPr/>
      </p:nvGrpSpPr>
      <p:grpSpPr>
        <a:xfrm>
          <a:off x="0" y="0"/>
          <a:ext cx="0" cy="0"/>
          <a:chOff x="0" y="0"/>
          <a:chExt cx="0" cy="0"/>
        </a:xfrm>
      </p:grpSpPr>
      <p:sp>
        <p:nvSpPr>
          <p:cNvPr id="220" name="Shape 2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221" name="Shape 2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sz="1400">
                <a:solidFill>
                  <a:schemeClr val="dk2"/>
                </a:solidFill>
              </a:defRPr>
            </a:lvl2pPr>
            <a:lvl3pPr indent="-317500" lvl="2" marL="1371600" rtl="0">
              <a:lnSpc>
                <a:spcPct val="115000"/>
              </a:lnSpc>
              <a:spcBef>
                <a:spcPts val="1600"/>
              </a:spcBef>
              <a:spcAft>
                <a:spcPts val="0"/>
              </a:spcAft>
              <a:buClr>
                <a:schemeClr val="dk2"/>
              </a:buClr>
              <a:buSzPts val="1400"/>
              <a:buChar char="■"/>
              <a:defRPr sz="1400">
                <a:solidFill>
                  <a:schemeClr val="dk2"/>
                </a:solidFill>
              </a:defRPr>
            </a:lvl3pPr>
            <a:lvl4pPr indent="-317500" lvl="3" marL="1828800" rtl="0">
              <a:lnSpc>
                <a:spcPct val="115000"/>
              </a:lnSpc>
              <a:spcBef>
                <a:spcPts val="1600"/>
              </a:spcBef>
              <a:spcAft>
                <a:spcPts val="0"/>
              </a:spcAft>
              <a:buClr>
                <a:schemeClr val="dk2"/>
              </a:buClr>
              <a:buSzPts val="1400"/>
              <a:buChar char="●"/>
              <a:defRPr sz="1400">
                <a:solidFill>
                  <a:schemeClr val="dk2"/>
                </a:solidFill>
              </a:defRPr>
            </a:lvl4pPr>
            <a:lvl5pPr indent="-317500" lvl="4" marL="2286000" rtl="0">
              <a:lnSpc>
                <a:spcPct val="115000"/>
              </a:lnSpc>
              <a:spcBef>
                <a:spcPts val="1600"/>
              </a:spcBef>
              <a:spcAft>
                <a:spcPts val="0"/>
              </a:spcAft>
              <a:buClr>
                <a:schemeClr val="dk2"/>
              </a:buClr>
              <a:buSzPts val="1400"/>
              <a:buChar char="○"/>
              <a:defRPr sz="1400">
                <a:solidFill>
                  <a:schemeClr val="dk2"/>
                </a:solidFill>
              </a:defRPr>
            </a:lvl5pPr>
            <a:lvl6pPr indent="-317500" lvl="5" marL="2743200" rtl="0">
              <a:lnSpc>
                <a:spcPct val="115000"/>
              </a:lnSpc>
              <a:spcBef>
                <a:spcPts val="1600"/>
              </a:spcBef>
              <a:spcAft>
                <a:spcPts val="0"/>
              </a:spcAft>
              <a:buClr>
                <a:schemeClr val="dk2"/>
              </a:buClr>
              <a:buSzPts val="1400"/>
              <a:buChar char="■"/>
              <a:defRPr sz="1400">
                <a:solidFill>
                  <a:schemeClr val="dk2"/>
                </a:solidFill>
              </a:defRPr>
            </a:lvl6pPr>
            <a:lvl7pPr indent="-317500" lvl="6" marL="3200400" rtl="0">
              <a:lnSpc>
                <a:spcPct val="115000"/>
              </a:lnSpc>
              <a:spcBef>
                <a:spcPts val="1600"/>
              </a:spcBef>
              <a:spcAft>
                <a:spcPts val="0"/>
              </a:spcAft>
              <a:buClr>
                <a:schemeClr val="dk2"/>
              </a:buClr>
              <a:buSzPts val="1400"/>
              <a:buChar char="●"/>
              <a:defRPr sz="1400">
                <a:solidFill>
                  <a:schemeClr val="dk2"/>
                </a:solidFill>
              </a:defRPr>
            </a:lvl7pPr>
            <a:lvl8pPr indent="-317500" lvl="7" marL="3657600" rtl="0">
              <a:lnSpc>
                <a:spcPct val="115000"/>
              </a:lnSpc>
              <a:spcBef>
                <a:spcPts val="1600"/>
              </a:spcBef>
              <a:spcAft>
                <a:spcPts val="0"/>
              </a:spcAft>
              <a:buClr>
                <a:schemeClr val="dk2"/>
              </a:buClr>
              <a:buSzPts val="1400"/>
              <a:buChar char="○"/>
              <a:defRPr sz="1400">
                <a:solidFill>
                  <a:schemeClr val="dk2"/>
                </a:solidFill>
              </a:defRPr>
            </a:lvl8pPr>
            <a:lvl9pPr indent="-317500" lvl="8" marL="4114800" rtl="0">
              <a:lnSpc>
                <a:spcPct val="115000"/>
              </a:lnSpc>
              <a:spcBef>
                <a:spcPts val="1600"/>
              </a:spcBef>
              <a:spcAft>
                <a:spcPts val="1600"/>
              </a:spcAft>
              <a:buClr>
                <a:schemeClr val="dk2"/>
              </a:buClr>
              <a:buSzPts val="1400"/>
              <a:buChar char="■"/>
              <a:defRPr sz="1400">
                <a:solidFill>
                  <a:schemeClr val="dk2"/>
                </a:solidFill>
              </a:defRPr>
            </a:lvl9pPr>
          </a:lstStyle>
          <a:p/>
        </p:txBody>
      </p:sp>
      <p:sp>
        <p:nvSpPr>
          <p:cNvPr id="222" name="Shape 2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Shape 368"/>
          <p:cNvSpPr txBox="1"/>
          <p:nvPr>
            <p:ph type="ctrTitle"/>
          </p:nvPr>
        </p:nvSpPr>
        <p:spPr>
          <a:xfrm>
            <a:off x="311708" y="1483900"/>
            <a:ext cx="8520600" cy="2052600"/>
          </a:xfrm>
          <a:prstGeom prst="rect">
            <a:avLst/>
          </a:prstGeom>
        </p:spPr>
        <p:txBody>
          <a:bodyPr anchorCtr="0" anchor="b" bIns="91425" lIns="91425" spcFirstLastPara="1" rIns="91425" wrap="square" tIns="91425">
            <a:noAutofit/>
          </a:bodyPr>
          <a:lstStyle/>
          <a:p>
            <a:pPr indent="0" lvl="0" marL="0">
              <a:spcBef>
                <a:spcPts val="0"/>
              </a:spcBef>
              <a:spcAft>
                <a:spcPts val="0"/>
              </a:spcAft>
              <a:buClr>
                <a:schemeClr val="dk1"/>
              </a:buClr>
              <a:buSzPts val="1100"/>
              <a:buFont typeface="Arial"/>
              <a:buNone/>
            </a:pPr>
            <a:r>
              <a:t/>
            </a:r>
            <a:endParaRPr>
              <a:solidFill>
                <a:schemeClr val="lt1"/>
              </a:solidFill>
            </a:endParaRPr>
          </a:p>
          <a:p>
            <a:pPr indent="0" lvl="0" marL="0">
              <a:spcBef>
                <a:spcPts val="0"/>
              </a:spcBef>
              <a:spcAft>
                <a:spcPts val="0"/>
              </a:spcAft>
              <a:buClr>
                <a:schemeClr val="dk1"/>
              </a:buClr>
              <a:buSzPts val="1100"/>
              <a:buFont typeface="Arial"/>
              <a:buNone/>
            </a:pPr>
            <a:r>
              <a:t/>
            </a:r>
            <a:endParaRPr>
              <a:solidFill>
                <a:schemeClr val="lt1"/>
              </a:solidFill>
            </a:endParaRPr>
          </a:p>
          <a:p>
            <a:pPr indent="0" lvl="0" marL="0" rtl="0">
              <a:spcBef>
                <a:spcPts val="0"/>
              </a:spcBef>
              <a:spcAft>
                <a:spcPts val="0"/>
              </a:spcAft>
              <a:buNone/>
            </a:pPr>
            <a:r>
              <a:rPr lang="en">
                <a:solidFill>
                  <a:schemeClr val="lt1"/>
                </a:solidFill>
              </a:rPr>
              <a:t>Non-payment fintech applications of the the blockchain</a:t>
            </a:r>
            <a:endParaRPr/>
          </a:p>
        </p:txBody>
      </p:sp>
      <p:sp>
        <p:nvSpPr>
          <p:cNvPr id="369" name="Shape 369"/>
          <p:cNvSpPr txBox="1"/>
          <p:nvPr>
            <p:ph idx="1" type="subTitle"/>
          </p:nvPr>
        </p:nvSpPr>
        <p:spPr>
          <a:xfrm>
            <a:off x="311700" y="3291325"/>
            <a:ext cx="8520600" cy="792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9" name="Shape 429"/>
        <p:cNvGrpSpPr/>
        <p:nvPr/>
      </p:nvGrpSpPr>
      <p:grpSpPr>
        <a:xfrm>
          <a:off x="0" y="0"/>
          <a:ext cx="0" cy="0"/>
          <a:chOff x="0" y="0"/>
          <a:chExt cx="0" cy="0"/>
        </a:xfrm>
      </p:grpSpPr>
      <p:sp>
        <p:nvSpPr>
          <p:cNvPr id="430" name="Shape 4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a:t>How does it look like?</a:t>
            </a:r>
            <a:endParaRPr/>
          </a:p>
        </p:txBody>
      </p:sp>
      <p:sp>
        <p:nvSpPr>
          <p:cNvPr id="431" name="Shape 431"/>
          <p:cNvSpPr txBox="1"/>
          <p:nvPr>
            <p:ph idx="2" type="body"/>
          </p:nvPr>
        </p:nvSpPr>
        <p:spPr>
          <a:xfrm>
            <a:off x="269700" y="4663225"/>
            <a:ext cx="5953500" cy="2157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CloseCross - derivatives trading</a:t>
            </a:r>
            <a:endParaRPr/>
          </a:p>
        </p:txBody>
      </p:sp>
      <p:pic>
        <p:nvPicPr>
          <p:cNvPr id="432" name="Shape 432"/>
          <p:cNvPicPr preferRelativeResize="0"/>
          <p:nvPr/>
        </p:nvPicPr>
        <p:blipFill>
          <a:blip r:embed="rId3">
            <a:alphaModFix/>
          </a:blip>
          <a:stretch>
            <a:fillRect/>
          </a:stretch>
        </p:blipFill>
        <p:spPr>
          <a:xfrm>
            <a:off x="6680400" y="1170125"/>
            <a:ext cx="1868725" cy="3358427"/>
          </a:xfrm>
          <a:prstGeom prst="rect">
            <a:avLst/>
          </a:prstGeom>
          <a:noFill/>
          <a:ln>
            <a:noFill/>
          </a:ln>
        </p:spPr>
      </p:pic>
      <p:pic>
        <p:nvPicPr>
          <p:cNvPr id="433" name="Shape 433"/>
          <p:cNvPicPr preferRelativeResize="0"/>
          <p:nvPr/>
        </p:nvPicPr>
        <p:blipFill>
          <a:blip r:embed="rId4">
            <a:alphaModFix/>
          </a:blip>
          <a:stretch>
            <a:fillRect/>
          </a:stretch>
        </p:blipFill>
        <p:spPr>
          <a:xfrm>
            <a:off x="457200" y="1170125"/>
            <a:ext cx="1894804" cy="3340701"/>
          </a:xfrm>
          <a:prstGeom prst="rect">
            <a:avLst/>
          </a:prstGeom>
          <a:noFill/>
          <a:ln>
            <a:noFill/>
          </a:ln>
        </p:spPr>
      </p:pic>
      <p:pic>
        <p:nvPicPr>
          <p:cNvPr id="434" name="Shape 434"/>
          <p:cNvPicPr preferRelativeResize="0"/>
          <p:nvPr/>
        </p:nvPicPr>
        <p:blipFill>
          <a:blip r:embed="rId5">
            <a:alphaModFix/>
          </a:blip>
          <a:stretch>
            <a:fillRect/>
          </a:stretch>
        </p:blipFill>
        <p:spPr>
          <a:xfrm>
            <a:off x="2504404" y="1170125"/>
            <a:ext cx="1878157" cy="3340700"/>
          </a:xfrm>
          <a:prstGeom prst="rect">
            <a:avLst/>
          </a:prstGeom>
          <a:noFill/>
          <a:ln>
            <a:noFill/>
          </a:ln>
        </p:spPr>
      </p:pic>
      <p:pic>
        <p:nvPicPr>
          <p:cNvPr id="435" name="Shape 435"/>
          <p:cNvPicPr preferRelativeResize="0"/>
          <p:nvPr/>
        </p:nvPicPr>
        <p:blipFill>
          <a:blip r:embed="rId6">
            <a:alphaModFix/>
          </a:blip>
          <a:stretch>
            <a:fillRect/>
          </a:stretch>
        </p:blipFill>
        <p:spPr>
          <a:xfrm>
            <a:off x="4534961" y="1170125"/>
            <a:ext cx="1868705" cy="33407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9" name="Shape 439"/>
        <p:cNvGrpSpPr/>
        <p:nvPr/>
      </p:nvGrpSpPr>
      <p:grpSpPr>
        <a:xfrm>
          <a:off x="0" y="0"/>
          <a:ext cx="0" cy="0"/>
          <a:chOff x="0" y="0"/>
          <a:chExt cx="0" cy="0"/>
        </a:xfrm>
      </p:grpSpPr>
      <p:pic>
        <p:nvPicPr>
          <p:cNvPr id="440" name="Shape 440"/>
          <p:cNvPicPr preferRelativeResize="0"/>
          <p:nvPr/>
        </p:nvPicPr>
        <p:blipFill>
          <a:blip r:embed="rId3">
            <a:alphaModFix/>
          </a:blip>
          <a:stretch>
            <a:fillRect/>
          </a:stretch>
        </p:blipFill>
        <p:spPr>
          <a:xfrm>
            <a:off x="798575" y="699675"/>
            <a:ext cx="7881325" cy="4433225"/>
          </a:xfrm>
          <a:prstGeom prst="rect">
            <a:avLst/>
          </a:prstGeom>
          <a:noFill/>
          <a:ln>
            <a:noFill/>
          </a:ln>
        </p:spPr>
      </p:pic>
      <p:sp>
        <p:nvSpPr>
          <p:cNvPr id="441" name="Shape 4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a:t>How does it work - integration flow?</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5" name="Shape 445"/>
        <p:cNvGrpSpPr/>
        <p:nvPr/>
      </p:nvGrpSpPr>
      <p:grpSpPr>
        <a:xfrm>
          <a:off x="0" y="0"/>
          <a:ext cx="0" cy="0"/>
          <a:chOff x="0" y="0"/>
          <a:chExt cx="0" cy="0"/>
        </a:xfrm>
      </p:grpSpPr>
      <p:sp>
        <p:nvSpPr>
          <p:cNvPr id="446" name="Shape 4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a:t>Preventable attack scenarios</a:t>
            </a:r>
            <a:endParaRPr/>
          </a:p>
        </p:txBody>
      </p:sp>
      <p:sp>
        <p:nvSpPr>
          <p:cNvPr id="447" name="Shape 447"/>
          <p:cNvSpPr txBox="1"/>
          <p:nvPr>
            <p:ph idx="2" type="body"/>
          </p:nvPr>
        </p:nvSpPr>
        <p:spPr>
          <a:xfrm>
            <a:off x="269700" y="4663225"/>
            <a:ext cx="5953500" cy="2157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CloseCross - derivatives trading</a:t>
            </a:r>
            <a:endParaRPr/>
          </a:p>
        </p:txBody>
      </p:sp>
      <p:sp>
        <p:nvSpPr>
          <p:cNvPr id="448" name="Shape 448"/>
          <p:cNvSpPr txBox="1"/>
          <p:nvPr>
            <p:ph idx="1" type="body"/>
          </p:nvPr>
        </p:nvSpPr>
        <p:spPr>
          <a:xfrm>
            <a:off x="311700" y="1459225"/>
            <a:ext cx="8520600" cy="2973900"/>
          </a:xfrm>
          <a:prstGeom prst="rect">
            <a:avLst/>
          </a:prstGeom>
        </p:spPr>
        <p:txBody>
          <a:bodyPr anchorCtr="0" anchor="t" bIns="91425" lIns="91425" spcFirstLastPara="1" rIns="91425" wrap="square" tIns="91425">
            <a:noAutofit/>
          </a:bodyPr>
          <a:lstStyle/>
          <a:p>
            <a:pPr indent="-317500" lvl="0" marL="457200" rtl="0">
              <a:lnSpc>
                <a:spcPct val="150000"/>
              </a:lnSpc>
              <a:spcBef>
                <a:spcPts val="0"/>
              </a:spcBef>
              <a:spcAft>
                <a:spcPts val="0"/>
              </a:spcAft>
              <a:buSzPts val="1400"/>
              <a:buChar char="-"/>
            </a:pPr>
            <a:r>
              <a:rPr lang="en">
                <a:solidFill>
                  <a:schemeClr val="dk1"/>
                </a:solidFill>
              </a:rPr>
              <a:t>Platform retaining winning trade but never putting it in the pool of trades</a:t>
            </a:r>
            <a:endParaRPr>
              <a:solidFill>
                <a:schemeClr val="dk1"/>
              </a:solidFill>
            </a:endParaRPr>
          </a:p>
          <a:p>
            <a:pPr indent="-317500" lvl="0" marL="457200" rtl="0">
              <a:lnSpc>
                <a:spcPct val="150000"/>
              </a:lnSpc>
              <a:spcBef>
                <a:spcPts val="0"/>
              </a:spcBef>
              <a:spcAft>
                <a:spcPts val="0"/>
              </a:spcAft>
              <a:buClr>
                <a:schemeClr val="dk1"/>
              </a:buClr>
              <a:buSzPts val="1400"/>
              <a:buChar char="-"/>
            </a:pPr>
            <a:r>
              <a:rPr lang="en">
                <a:solidFill>
                  <a:schemeClr val="dk1"/>
                </a:solidFill>
              </a:rPr>
              <a:t>U</a:t>
            </a:r>
            <a:r>
              <a:rPr lang="en">
                <a:solidFill>
                  <a:schemeClr val="dk1"/>
                </a:solidFill>
              </a:rPr>
              <a:t>ser cheating on the timing of the trade</a:t>
            </a:r>
            <a:endParaRPr>
              <a:solidFill>
                <a:schemeClr val="dk1"/>
              </a:solidFill>
            </a:endParaRPr>
          </a:p>
          <a:p>
            <a:pPr indent="-317500" lvl="0" marL="457200" rtl="0">
              <a:lnSpc>
                <a:spcPct val="150000"/>
              </a:lnSpc>
              <a:spcBef>
                <a:spcPts val="0"/>
              </a:spcBef>
              <a:spcAft>
                <a:spcPts val="0"/>
              </a:spcAft>
              <a:buClr>
                <a:schemeClr val="dk1"/>
              </a:buClr>
              <a:buSzPts val="1400"/>
              <a:buChar char="-"/>
            </a:pPr>
            <a:r>
              <a:rPr lang="en">
                <a:solidFill>
                  <a:schemeClr val="dk1"/>
                </a:solidFill>
              </a:rPr>
              <a:t>User trading without funds</a:t>
            </a:r>
            <a:endParaRPr>
              <a:solidFill>
                <a:schemeClr val="dk1"/>
              </a:solidFill>
            </a:endParaRPr>
          </a:p>
          <a:p>
            <a:pPr indent="-317500" lvl="0" marL="457200" rtl="0">
              <a:lnSpc>
                <a:spcPct val="150000"/>
              </a:lnSpc>
              <a:spcBef>
                <a:spcPts val="0"/>
              </a:spcBef>
              <a:spcAft>
                <a:spcPts val="0"/>
              </a:spcAft>
              <a:buClr>
                <a:schemeClr val="dk1"/>
              </a:buClr>
              <a:buSzPts val="1400"/>
              <a:buChar char="-"/>
            </a:pPr>
            <a:r>
              <a:rPr lang="en">
                <a:solidFill>
                  <a:schemeClr val="dk1"/>
                </a:solidFill>
              </a:rPr>
              <a:t>User withdrawing more funds then he has</a:t>
            </a:r>
            <a:endParaRPr>
              <a:solidFill>
                <a:schemeClr val="dk1"/>
              </a:solidFill>
            </a:endParaRPr>
          </a:p>
          <a:p>
            <a:pPr indent="-317500" lvl="0" marL="457200" rtl="0">
              <a:lnSpc>
                <a:spcPct val="150000"/>
              </a:lnSpc>
              <a:spcBef>
                <a:spcPts val="0"/>
              </a:spcBef>
              <a:spcAft>
                <a:spcPts val="0"/>
              </a:spcAft>
              <a:buClr>
                <a:schemeClr val="dk1"/>
              </a:buClr>
              <a:buSzPts val="1400"/>
              <a:buChar char="-"/>
            </a:pPr>
            <a:r>
              <a:rPr lang="en">
                <a:solidFill>
                  <a:schemeClr val="dk1"/>
                </a:solidFill>
              </a:rPr>
              <a:t>Platform withdrawing user’s funds</a:t>
            </a:r>
            <a:endParaRPr>
              <a:solidFill>
                <a:schemeClr val="dk1"/>
              </a:solidFill>
            </a:endParaRPr>
          </a:p>
          <a:p>
            <a:pPr indent="-317500" lvl="0" marL="457200" rtl="0">
              <a:lnSpc>
                <a:spcPct val="150000"/>
              </a:lnSpc>
              <a:spcBef>
                <a:spcPts val="0"/>
              </a:spcBef>
              <a:spcAft>
                <a:spcPts val="0"/>
              </a:spcAft>
              <a:buClr>
                <a:schemeClr val="dk1"/>
              </a:buClr>
              <a:buSzPts val="1400"/>
              <a:buChar char="-"/>
            </a:pPr>
            <a:r>
              <a:rPr lang="en">
                <a:solidFill>
                  <a:schemeClr val="dk1"/>
                </a:solidFill>
              </a:rPr>
              <a:t>Platform refusing to cancel the trade</a:t>
            </a: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2" name="Shape 452"/>
        <p:cNvGrpSpPr/>
        <p:nvPr/>
      </p:nvGrpSpPr>
      <p:grpSpPr>
        <a:xfrm>
          <a:off x="0" y="0"/>
          <a:ext cx="0" cy="0"/>
          <a:chOff x="0" y="0"/>
          <a:chExt cx="0" cy="0"/>
        </a:xfrm>
      </p:grpSpPr>
      <p:sp>
        <p:nvSpPr>
          <p:cNvPr id="453" name="Shape 4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Future: ERC-721 and 0x?</a:t>
            </a:r>
            <a:endParaRPr/>
          </a:p>
        </p:txBody>
      </p:sp>
      <p:sp>
        <p:nvSpPr>
          <p:cNvPr id="454" name="Shape 454"/>
          <p:cNvSpPr txBox="1"/>
          <p:nvPr>
            <p:ph idx="2" type="body"/>
          </p:nvPr>
        </p:nvSpPr>
        <p:spPr>
          <a:xfrm>
            <a:off x="269700" y="4663225"/>
            <a:ext cx="5953500" cy="2157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CloseCross - derivatives trading</a:t>
            </a:r>
            <a:endParaRPr/>
          </a:p>
        </p:txBody>
      </p:sp>
      <p:sp>
        <p:nvSpPr>
          <p:cNvPr id="455" name="Shape 455"/>
          <p:cNvSpPr txBox="1"/>
          <p:nvPr>
            <p:ph idx="1" type="body"/>
          </p:nvPr>
        </p:nvSpPr>
        <p:spPr>
          <a:xfrm>
            <a:off x="311700" y="1459225"/>
            <a:ext cx="8520600" cy="29739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Clr>
                <a:schemeClr val="dk1"/>
              </a:buClr>
              <a:buSzPts val="1400"/>
              <a:buChar char="-"/>
            </a:pPr>
            <a:r>
              <a:rPr b="1" lang="en">
                <a:solidFill>
                  <a:schemeClr val="dk1"/>
                </a:solidFill>
              </a:rPr>
              <a:t>ERC-721</a:t>
            </a:r>
            <a:r>
              <a:rPr lang="en">
                <a:solidFill>
                  <a:schemeClr val="dk1"/>
                </a:solidFill>
              </a:rPr>
              <a:t> not only for CryptoKitties</a:t>
            </a:r>
            <a:endParaRPr>
              <a:solidFill>
                <a:schemeClr val="dk1"/>
              </a:solidFill>
            </a:endParaRPr>
          </a:p>
          <a:p>
            <a:pPr indent="-317500" lvl="0" marL="457200" rtl="0">
              <a:spcBef>
                <a:spcPts val="0"/>
              </a:spcBef>
              <a:spcAft>
                <a:spcPts val="0"/>
              </a:spcAft>
              <a:buClr>
                <a:schemeClr val="dk1"/>
              </a:buClr>
              <a:buSzPts val="1400"/>
              <a:buChar char="-"/>
            </a:pPr>
            <a:r>
              <a:rPr lang="en">
                <a:solidFill>
                  <a:schemeClr val="dk1"/>
                </a:solidFill>
              </a:rPr>
              <a:t>Each trade can be represented as non-fungible token</a:t>
            </a:r>
            <a:endParaRPr>
              <a:solidFill>
                <a:schemeClr val="dk1"/>
              </a:solidFill>
            </a:endParaRPr>
          </a:p>
          <a:p>
            <a:pPr indent="-317500" lvl="1" marL="914400" rtl="0">
              <a:spcBef>
                <a:spcPts val="0"/>
              </a:spcBef>
              <a:spcAft>
                <a:spcPts val="0"/>
              </a:spcAft>
              <a:buClr>
                <a:schemeClr val="dk1"/>
              </a:buClr>
              <a:buSzPts val="1400"/>
              <a:buChar char="-"/>
            </a:pPr>
            <a:r>
              <a:rPr lang="en">
                <a:solidFill>
                  <a:schemeClr val="dk1"/>
                </a:solidFill>
              </a:rPr>
              <a:t>beta</a:t>
            </a:r>
            <a:endParaRPr>
              <a:solidFill>
                <a:schemeClr val="dk1"/>
              </a:solidFill>
            </a:endParaRPr>
          </a:p>
          <a:p>
            <a:pPr indent="-317500" lvl="1" marL="914400" rtl="0">
              <a:spcBef>
                <a:spcPts val="0"/>
              </a:spcBef>
              <a:spcAft>
                <a:spcPts val="0"/>
              </a:spcAft>
              <a:buClr>
                <a:schemeClr val="dk1"/>
              </a:buClr>
              <a:buSzPts val="1400"/>
              <a:buChar char="-"/>
            </a:pPr>
            <a:r>
              <a:rPr lang="en">
                <a:solidFill>
                  <a:schemeClr val="dk1"/>
                </a:solidFill>
              </a:rPr>
              <a:t>what value was predicted for the underlying asset</a:t>
            </a:r>
            <a:endParaRPr>
              <a:solidFill>
                <a:schemeClr val="dk1"/>
              </a:solidFill>
            </a:endParaRPr>
          </a:p>
          <a:p>
            <a:pPr indent="-317500" lvl="1" marL="914400" rtl="0">
              <a:spcBef>
                <a:spcPts val="0"/>
              </a:spcBef>
              <a:spcAft>
                <a:spcPts val="0"/>
              </a:spcAft>
              <a:buClr>
                <a:schemeClr val="dk1"/>
              </a:buClr>
              <a:buSzPts val="1400"/>
              <a:buChar char="-"/>
            </a:pPr>
            <a:r>
              <a:rPr lang="en">
                <a:solidFill>
                  <a:schemeClr val="dk1"/>
                </a:solidFill>
              </a:rPr>
              <a:t>what was the underlying asset</a:t>
            </a:r>
            <a:endParaRPr>
              <a:solidFill>
                <a:schemeClr val="dk1"/>
              </a:solidFill>
            </a:endParaRPr>
          </a:p>
          <a:p>
            <a:pPr indent="-317500" lvl="0" marL="457200" rtl="0">
              <a:spcBef>
                <a:spcPts val="0"/>
              </a:spcBef>
              <a:spcAft>
                <a:spcPts val="0"/>
              </a:spcAft>
              <a:buClr>
                <a:schemeClr val="dk1"/>
              </a:buClr>
              <a:buSzPts val="1400"/>
              <a:buChar char="-"/>
            </a:pPr>
            <a:r>
              <a:rPr b="1" lang="en">
                <a:solidFill>
                  <a:schemeClr val="dk1"/>
                </a:solidFill>
              </a:rPr>
              <a:t>Plasma</a:t>
            </a:r>
            <a:r>
              <a:rPr lang="en">
                <a:solidFill>
                  <a:schemeClr val="dk1"/>
                </a:solidFill>
              </a:rPr>
              <a:t> to have objective timing, unlimited number of trades and still preserve safety</a:t>
            </a:r>
            <a:endParaRPr>
              <a:solidFill>
                <a:schemeClr val="dk1"/>
              </a:solidFill>
            </a:endParaRPr>
          </a:p>
          <a:p>
            <a:pPr indent="-317500" lvl="1" marL="914400" rtl="0">
              <a:spcBef>
                <a:spcPts val="0"/>
              </a:spcBef>
              <a:spcAft>
                <a:spcPts val="0"/>
              </a:spcAft>
              <a:buClr>
                <a:schemeClr val="dk1"/>
              </a:buClr>
              <a:buSzPts val="1400"/>
              <a:buChar char="-"/>
            </a:pPr>
            <a:r>
              <a:rPr lang="en">
                <a:solidFill>
                  <a:schemeClr val="dk1"/>
                </a:solidFill>
              </a:rPr>
              <a:t>Private blockchain anchored in public Ethereum</a:t>
            </a:r>
            <a:endParaRPr>
              <a:solidFill>
                <a:schemeClr val="dk1"/>
              </a:solidFill>
            </a:endParaRPr>
          </a:p>
          <a:p>
            <a:pPr indent="-317500" lvl="0" marL="457200" rtl="0">
              <a:spcBef>
                <a:spcPts val="0"/>
              </a:spcBef>
              <a:spcAft>
                <a:spcPts val="0"/>
              </a:spcAft>
              <a:buClr>
                <a:schemeClr val="dk1"/>
              </a:buClr>
              <a:buSzPts val="1400"/>
              <a:buChar char="-"/>
            </a:pPr>
            <a:r>
              <a:rPr b="1" lang="en">
                <a:solidFill>
                  <a:schemeClr val="dk1"/>
                </a:solidFill>
              </a:rPr>
              <a:t>0x</a:t>
            </a:r>
            <a:r>
              <a:rPr lang="en">
                <a:solidFill>
                  <a:schemeClr val="dk1"/>
                </a:solidFill>
              </a:rPr>
              <a:t> to create liquid market for that tokens</a:t>
            </a:r>
            <a:endParaRPr>
              <a:solidFill>
                <a:schemeClr val="dk1"/>
              </a:solidFill>
            </a:endParaRPr>
          </a:p>
          <a:p>
            <a:pPr indent="-317500" lvl="1" marL="914400" rtl="0">
              <a:spcBef>
                <a:spcPts val="0"/>
              </a:spcBef>
              <a:spcAft>
                <a:spcPts val="0"/>
              </a:spcAft>
              <a:buClr>
                <a:schemeClr val="dk1"/>
              </a:buClr>
              <a:buSzPts val="1400"/>
              <a:buChar char="-"/>
            </a:pPr>
            <a:r>
              <a:rPr lang="en">
                <a:solidFill>
                  <a:schemeClr val="dk1"/>
                </a:solidFill>
              </a:rPr>
              <a:t>off-chain order book and on-chain trades settlement</a:t>
            </a:r>
            <a:endParaRPr>
              <a:solidFill>
                <a:schemeClr val="dk1"/>
              </a:solidFill>
            </a:endParaRPr>
          </a:p>
          <a:p>
            <a:pPr indent="-317500" lvl="1" marL="914400" rtl="0">
              <a:spcBef>
                <a:spcPts val="0"/>
              </a:spcBef>
              <a:spcAft>
                <a:spcPts val="0"/>
              </a:spcAft>
              <a:buClr>
                <a:schemeClr val="dk1"/>
              </a:buClr>
              <a:buSzPts val="1400"/>
              <a:buChar char="-"/>
            </a:pPr>
            <a:r>
              <a:rPr lang="en">
                <a:solidFill>
                  <a:schemeClr val="dk1"/>
                </a:solidFill>
              </a:rPr>
              <a:t>you can’t cancel your trade, but you can sell it, potentially with the profit</a:t>
            </a:r>
            <a:endParaRPr>
              <a:solidFill>
                <a:schemeClr val="dk1"/>
              </a:solidFill>
            </a:endParaRPr>
          </a:p>
          <a:p>
            <a:pPr indent="0" lvl="0" marL="0" rtl="0">
              <a:spcBef>
                <a:spcPts val="1600"/>
              </a:spcBef>
              <a:spcAft>
                <a:spcPts val="1600"/>
              </a:spcAft>
              <a:buNone/>
            </a:pPr>
            <a:r>
              <a:t/>
            </a:r>
            <a:endParaRPr>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9" name="Shape 459"/>
        <p:cNvGrpSpPr/>
        <p:nvPr/>
      </p:nvGrpSpPr>
      <p:grpSpPr>
        <a:xfrm>
          <a:off x="0" y="0"/>
          <a:ext cx="0" cy="0"/>
          <a:chOff x="0" y="0"/>
          <a:chExt cx="0" cy="0"/>
        </a:xfrm>
      </p:grpSpPr>
      <p:sp>
        <p:nvSpPr>
          <p:cNvPr id="460" name="Shape 460"/>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Tontine Trust</a:t>
            </a:r>
            <a:endParaRPr/>
          </a:p>
          <a:p>
            <a:pPr indent="0" lvl="0" marL="0" rtl="0">
              <a:spcBef>
                <a:spcPts val="0"/>
              </a:spcBef>
              <a:spcAft>
                <a:spcPts val="0"/>
              </a:spcAft>
              <a:buNone/>
            </a:pPr>
            <a:r>
              <a:rPr lang="en" sz="2400"/>
              <a:t>Always funded pension funds</a:t>
            </a:r>
            <a:endParaRPr sz="2400"/>
          </a:p>
        </p:txBody>
      </p:sp>
      <p:pic>
        <p:nvPicPr>
          <p:cNvPr id="461" name="Shape 461"/>
          <p:cNvPicPr preferRelativeResize="0"/>
          <p:nvPr/>
        </p:nvPicPr>
        <p:blipFill>
          <a:blip r:embed="rId3">
            <a:alphaModFix/>
          </a:blip>
          <a:stretch>
            <a:fillRect/>
          </a:stretch>
        </p:blipFill>
        <p:spPr>
          <a:xfrm>
            <a:off x="1921125" y="519025"/>
            <a:ext cx="4343400" cy="952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5" name="Shape 465"/>
        <p:cNvGrpSpPr/>
        <p:nvPr/>
      </p:nvGrpSpPr>
      <p:grpSpPr>
        <a:xfrm>
          <a:off x="0" y="0"/>
          <a:ext cx="0" cy="0"/>
          <a:chOff x="0" y="0"/>
          <a:chExt cx="0" cy="0"/>
        </a:xfrm>
      </p:grpSpPr>
      <p:sp>
        <p:nvSpPr>
          <p:cNvPr id="466" name="Shape 46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Problem and the solution</a:t>
            </a:r>
            <a:endParaRPr/>
          </a:p>
        </p:txBody>
      </p:sp>
      <p:sp>
        <p:nvSpPr>
          <p:cNvPr id="467" name="Shape 467"/>
          <p:cNvSpPr txBox="1"/>
          <p:nvPr>
            <p:ph idx="1" type="body"/>
          </p:nvPr>
        </p:nvSpPr>
        <p:spPr>
          <a:xfrm>
            <a:off x="311700" y="1154425"/>
            <a:ext cx="4339500" cy="31095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dk1"/>
                </a:solidFill>
              </a:rPr>
              <a:t>The Problem:</a:t>
            </a:r>
            <a:endParaRPr b="1">
              <a:solidFill>
                <a:schemeClr val="dk1"/>
              </a:solidFill>
            </a:endParaRPr>
          </a:p>
          <a:p>
            <a:pPr indent="-317500" lvl="0" marL="457200" rtl="0">
              <a:lnSpc>
                <a:spcPct val="115000"/>
              </a:lnSpc>
              <a:spcBef>
                <a:spcPts val="0"/>
              </a:spcBef>
              <a:spcAft>
                <a:spcPts val="0"/>
              </a:spcAft>
              <a:buClr>
                <a:schemeClr val="dk1"/>
              </a:buClr>
              <a:buSzPts val="1400"/>
              <a:buChar char="●"/>
            </a:pPr>
            <a:r>
              <a:rPr lang="en">
                <a:solidFill>
                  <a:schemeClr val="dk1"/>
                </a:solidFill>
              </a:rPr>
              <a:t>Improvements in healthcare means that retirement can now last up to 35 years long</a:t>
            </a:r>
            <a:endParaRPr>
              <a:solidFill>
                <a:schemeClr val="dk1"/>
              </a:solidFill>
            </a:endParaRPr>
          </a:p>
          <a:p>
            <a:pPr indent="-317500" lvl="0" marL="457200" rtl="0">
              <a:lnSpc>
                <a:spcPct val="115000"/>
              </a:lnSpc>
              <a:spcBef>
                <a:spcPts val="0"/>
              </a:spcBef>
              <a:spcAft>
                <a:spcPts val="0"/>
              </a:spcAft>
              <a:buClr>
                <a:schemeClr val="dk1"/>
              </a:buClr>
              <a:buSzPts val="1400"/>
              <a:buChar char="●"/>
            </a:pPr>
            <a:r>
              <a:rPr lang="en">
                <a:solidFill>
                  <a:schemeClr val="dk1"/>
                </a:solidFill>
              </a:rPr>
              <a:t>Government pension schemes cannot cope</a:t>
            </a:r>
            <a:endParaRPr>
              <a:solidFill>
                <a:schemeClr val="dk1"/>
              </a:solidFill>
            </a:endParaRPr>
          </a:p>
          <a:p>
            <a:pPr indent="-317500" lvl="0" marL="457200" rtl="0">
              <a:lnSpc>
                <a:spcPct val="115000"/>
              </a:lnSpc>
              <a:spcBef>
                <a:spcPts val="0"/>
              </a:spcBef>
              <a:spcAft>
                <a:spcPts val="0"/>
              </a:spcAft>
              <a:buClr>
                <a:schemeClr val="dk1"/>
              </a:buClr>
              <a:buSzPts val="1400"/>
              <a:buChar char="●"/>
            </a:pPr>
            <a:r>
              <a:rPr lang="en">
                <a:solidFill>
                  <a:schemeClr val="dk1"/>
                </a:solidFill>
              </a:rPr>
              <a:t>Even wealthy retirees struggle to understand  how to budget for such a long retirement</a:t>
            </a:r>
            <a:endParaRPr>
              <a:solidFill>
                <a:schemeClr val="dk1"/>
              </a:solidFill>
            </a:endParaRPr>
          </a:p>
          <a:p>
            <a:pPr indent="-317500" lvl="0" marL="457200" rtl="0">
              <a:lnSpc>
                <a:spcPct val="115000"/>
              </a:lnSpc>
              <a:spcBef>
                <a:spcPts val="0"/>
              </a:spcBef>
              <a:spcAft>
                <a:spcPts val="0"/>
              </a:spcAft>
              <a:buClr>
                <a:schemeClr val="dk1"/>
              </a:buClr>
              <a:buSzPts val="1400"/>
              <a:buChar char="●"/>
            </a:pPr>
            <a:r>
              <a:rPr lang="en">
                <a:solidFill>
                  <a:schemeClr val="dk1"/>
                </a:solidFill>
              </a:rPr>
              <a:t>Current retirement income products such as life annuities are unpopular due to low returns mostly caused by the high costs charged by Insurers</a:t>
            </a:r>
            <a:endParaRPr>
              <a:solidFill>
                <a:schemeClr val="dk1"/>
              </a:solidFill>
            </a:endParaRPr>
          </a:p>
          <a:p>
            <a:pPr indent="0" lvl="0" marL="0" rtl="0">
              <a:lnSpc>
                <a:spcPct val="115000"/>
              </a:lnSpc>
              <a:spcBef>
                <a:spcPts val="0"/>
              </a:spcBef>
              <a:spcAft>
                <a:spcPts val="1600"/>
              </a:spcAft>
              <a:buNone/>
            </a:pPr>
            <a:r>
              <a:t/>
            </a:r>
            <a:endParaRPr>
              <a:solidFill>
                <a:schemeClr val="dk1"/>
              </a:solidFill>
            </a:endParaRPr>
          </a:p>
        </p:txBody>
      </p:sp>
      <p:sp>
        <p:nvSpPr>
          <p:cNvPr id="468" name="Shape 468"/>
          <p:cNvSpPr txBox="1"/>
          <p:nvPr>
            <p:ph idx="2" type="body"/>
          </p:nvPr>
        </p:nvSpPr>
        <p:spPr>
          <a:xfrm>
            <a:off x="4832400" y="1154575"/>
            <a:ext cx="3999900" cy="3109500"/>
          </a:xfrm>
          <a:prstGeom prst="rect">
            <a:avLst/>
          </a:prstGeom>
        </p:spPr>
        <p:txBody>
          <a:bodyPr anchorCtr="0" anchor="t" bIns="91425" lIns="91425" spcFirstLastPara="1" rIns="91425" wrap="square" tIns="91425">
            <a:noAutofit/>
          </a:bodyPr>
          <a:lstStyle/>
          <a:p>
            <a:pPr indent="0" lvl="0" marL="0" marR="0" rtl="0" algn="ctr">
              <a:lnSpc>
                <a:spcPct val="115000"/>
              </a:lnSpc>
              <a:spcBef>
                <a:spcPts val="0"/>
              </a:spcBef>
              <a:spcAft>
                <a:spcPts val="0"/>
              </a:spcAft>
              <a:buNone/>
            </a:pPr>
            <a:r>
              <a:rPr b="1" lang="en">
                <a:solidFill>
                  <a:schemeClr val="dk1"/>
                </a:solidFill>
              </a:rPr>
              <a:t>The Solution:</a:t>
            </a:r>
            <a:endParaRPr b="1">
              <a:solidFill>
                <a:schemeClr val="dk1"/>
              </a:solidFill>
            </a:endParaRPr>
          </a:p>
          <a:p>
            <a:pPr indent="-317500" lvl="0" marL="457200" marR="0" rtl="0" algn="l">
              <a:lnSpc>
                <a:spcPct val="115000"/>
              </a:lnSpc>
              <a:spcBef>
                <a:spcPts val="0"/>
              </a:spcBef>
              <a:spcAft>
                <a:spcPts val="0"/>
              </a:spcAft>
              <a:buClr>
                <a:schemeClr val="dk1"/>
              </a:buClr>
              <a:buSzPts val="1400"/>
              <a:buChar char="●"/>
            </a:pPr>
            <a:r>
              <a:rPr lang="en">
                <a:solidFill>
                  <a:schemeClr val="dk1"/>
                </a:solidFill>
              </a:rPr>
              <a:t>Fully regulated tontine-based investment structure</a:t>
            </a:r>
            <a:endParaRPr>
              <a:solidFill>
                <a:schemeClr val="dk1"/>
              </a:solidFill>
            </a:endParaRPr>
          </a:p>
          <a:p>
            <a:pPr indent="-317500" lvl="0" marL="457200" marR="0" rtl="0" algn="l">
              <a:lnSpc>
                <a:spcPct val="115000"/>
              </a:lnSpc>
              <a:spcBef>
                <a:spcPts val="0"/>
              </a:spcBef>
              <a:spcAft>
                <a:spcPts val="0"/>
              </a:spcAft>
              <a:buClr>
                <a:schemeClr val="dk1"/>
              </a:buClr>
              <a:buSzPts val="1400"/>
              <a:buChar char="●"/>
            </a:pPr>
            <a:r>
              <a:rPr lang="en">
                <a:solidFill>
                  <a:schemeClr val="dk1"/>
                </a:solidFill>
              </a:rPr>
              <a:t>Administered by unbiased, mathematically robust, self-correcting smart-actuary</a:t>
            </a:r>
            <a:endParaRPr>
              <a:solidFill>
                <a:schemeClr val="dk1"/>
              </a:solidFill>
            </a:endParaRPr>
          </a:p>
          <a:p>
            <a:pPr indent="-317500" lvl="0" marL="457200" marR="0" rtl="0" algn="l">
              <a:lnSpc>
                <a:spcPct val="115000"/>
              </a:lnSpc>
              <a:spcBef>
                <a:spcPts val="0"/>
              </a:spcBef>
              <a:spcAft>
                <a:spcPts val="0"/>
              </a:spcAft>
              <a:buClr>
                <a:schemeClr val="dk1"/>
              </a:buClr>
              <a:buSzPts val="1400"/>
              <a:buChar char="●"/>
            </a:pPr>
            <a:r>
              <a:rPr lang="en">
                <a:solidFill>
                  <a:schemeClr val="dk1"/>
                </a:solidFill>
              </a:rPr>
              <a:t>Payouts and investment algorithms secured by the blockchain</a:t>
            </a:r>
            <a:endParaRPr>
              <a:solidFill>
                <a:schemeClr val="dk1"/>
              </a:solidFill>
            </a:endParaRPr>
          </a:p>
          <a:p>
            <a:pPr indent="-317500" lvl="0" marL="457200" marR="0" rtl="0" algn="l">
              <a:lnSpc>
                <a:spcPct val="115000"/>
              </a:lnSpc>
              <a:spcBef>
                <a:spcPts val="0"/>
              </a:spcBef>
              <a:spcAft>
                <a:spcPts val="0"/>
              </a:spcAft>
              <a:buClr>
                <a:schemeClr val="dk1"/>
              </a:buClr>
              <a:buSzPts val="1400"/>
              <a:buChar char="●"/>
            </a:pPr>
            <a:r>
              <a:rPr lang="en">
                <a:solidFill>
                  <a:schemeClr val="dk1"/>
                </a:solidFill>
              </a:rPr>
              <a:t>Assets passing between pool and the ETFs/gold secured by the blockchain</a:t>
            </a:r>
            <a:endParaRPr>
              <a:solidFill>
                <a:schemeClr val="dk1"/>
              </a:solidFill>
            </a:endParaRPr>
          </a:p>
          <a:p>
            <a:pPr indent="0" lvl="0" marL="0" marR="0" rtl="0" algn="l">
              <a:lnSpc>
                <a:spcPct val="115000"/>
              </a:lnSpc>
              <a:spcBef>
                <a:spcPts val="0"/>
              </a:spcBef>
              <a:spcAft>
                <a:spcPts val="0"/>
              </a:spcAft>
              <a:buNone/>
            </a:pPr>
            <a:r>
              <a:t/>
            </a:r>
            <a:endParaRPr>
              <a:solidFill>
                <a:schemeClr val="dk1"/>
              </a:solidFill>
            </a:endParaRPr>
          </a:p>
          <a:p>
            <a:pPr indent="0" lvl="0" marL="0" rtl="0">
              <a:spcBef>
                <a:spcPts val="0"/>
              </a:spcBef>
              <a:spcAft>
                <a:spcPts val="1600"/>
              </a:spcAft>
              <a:buNone/>
            </a:pPr>
            <a:r>
              <a:t/>
            </a:r>
            <a:endParaRPr>
              <a:solidFill>
                <a:schemeClr val="dk1"/>
              </a:solidFill>
            </a:endParaRPr>
          </a:p>
        </p:txBody>
      </p:sp>
      <p:sp>
        <p:nvSpPr>
          <p:cNvPr id="469" name="Shape 469"/>
          <p:cNvSpPr txBox="1"/>
          <p:nvPr>
            <p:ph idx="3" type="body"/>
          </p:nvPr>
        </p:nvSpPr>
        <p:spPr>
          <a:xfrm>
            <a:off x="269700" y="4663225"/>
            <a:ext cx="5953500" cy="2157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Tontine Trust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3" name="Shape 473"/>
        <p:cNvGrpSpPr/>
        <p:nvPr/>
      </p:nvGrpSpPr>
      <p:grpSpPr>
        <a:xfrm>
          <a:off x="0" y="0"/>
          <a:ext cx="0" cy="0"/>
          <a:chOff x="0" y="0"/>
          <a:chExt cx="0" cy="0"/>
        </a:xfrm>
      </p:grpSpPr>
      <p:sp>
        <p:nvSpPr>
          <p:cNvPr id="474" name="Shape 47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How does it work?</a:t>
            </a:r>
            <a:endParaRPr/>
          </a:p>
        </p:txBody>
      </p:sp>
      <p:sp>
        <p:nvSpPr>
          <p:cNvPr id="475" name="Shape 475"/>
          <p:cNvSpPr txBox="1"/>
          <p:nvPr>
            <p:ph idx="2" type="body"/>
          </p:nvPr>
        </p:nvSpPr>
        <p:spPr>
          <a:xfrm>
            <a:off x="269700" y="4663225"/>
            <a:ext cx="5953500" cy="2157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Tontine Trust</a:t>
            </a:r>
            <a:endParaRPr/>
          </a:p>
        </p:txBody>
      </p:sp>
      <p:pic>
        <p:nvPicPr>
          <p:cNvPr id="476" name="Shape 476"/>
          <p:cNvPicPr preferRelativeResize="0"/>
          <p:nvPr/>
        </p:nvPicPr>
        <p:blipFill>
          <a:blip r:embed="rId3">
            <a:alphaModFix/>
          </a:blip>
          <a:stretch>
            <a:fillRect/>
          </a:stretch>
        </p:blipFill>
        <p:spPr>
          <a:xfrm>
            <a:off x="4153425" y="74675"/>
            <a:ext cx="3345790" cy="50688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0" name="Shape 480"/>
        <p:cNvGrpSpPr/>
        <p:nvPr/>
      </p:nvGrpSpPr>
      <p:grpSpPr>
        <a:xfrm>
          <a:off x="0" y="0"/>
          <a:ext cx="0" cy="0"/>
          <a:chOff x="0" y="0"/>
          <a:chExt cx="0" cy="0"/>
        </a:xfrm>
      </p:grpSpPr>
      <p:pic>
        <p:nvPicPr>
          <p:cNvPr id="481" name="Shape 481"/>
          <p:cNvPicPr preferRelativeResize="0"/>
          <p:nvPr/>
        </p:nvPicPr>
        <p:blipFill>
          <a:blip r:embed="rId3">
            <a:alphaModFix/>
          </a:blip>
          <a:stretch>
            <a:fillRect/>
          </a:stretch>
        </p:blipFill>
        <p:spPr>
          <a:xfrm>
            <a:off x="267925" y="438825"/>
            <a:ext cx="8322826" cy="4681600"/>
          </a:xfrm>
          <a:prstGeom prst="rect">
            <a:avLst/>
          </a:prstGeom>
          <a:noFill/>
          <a:ln>
            <a:noFill/>
          </a:ln>
        </p:spPr>
      </p:pic>
      <p:sp>
        <p:nvSpPr>
          <p:cNvPr id="482" name="Shape 48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How does it work?</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6" name="Shape 486"/>
        <p:cNvGrpSpPr/>
        <p:nvPr/>
      </p:nvGrpSpPr>
      <p:grpSpPr>
        <a:xfrm>
          <a:off x="0" y="0"/>
          <a:ext cx="0" cy="0"/>
          <a:chOff x="0" y="0"/>
          <a:chExt cx="0" cy="0"/>
        </a:xfrm>
      </p:grpSpPr>
      <p:sp>
        <p:nvSpPr>
          <p:cNvPr id="487" name="Shape 48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Tech details</a:t>
            </a:r>
            <a:endParaRPr/>
          </a:p>
        </p:txBody>
      </p:sp>
      <p:sp>
        <p:nvSpPr>
          <p:cNvPr id="488" name="Shape 488"/>
          <p:cNvSpPr txBox="1"/>
          <p:nvPr>
            <p:ph idx="2" type="body"/>
          </p:nvPr>
        </p:nvSpPr>
        <p:spPr>
          <a:xfrm>
            <a:off x="269700" y="4663225"/>
            <a:ext cx="5953500" cy="2157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Tontine Trust</a:t>
            </a:r>
            <a:endParaRPr/>
          </a:p>
        </p:txBody>
      </p:sp>
      <p:sp>
        <p:nvSpPr>
          <p:cNvPr id="489" name="Shape 489"/>
          <p:cNvSpPr txBox="1"/>
          <p:nvPr>
            <p:ph idx="1" type="body"/>
          </p:nvPr>
        </p:nvSpPr>
        <p:spPr>
          <a:xfrm>
            <a:off x="311700" y="1002025"/>
            <a:ext cx="8520600" cy="3599700"/>
          </a:xfrm>
          <a:prstGeom prst="rect">
            <a:avLst/>
          </a:prstGeom>
        </p:spPr>
        <p:txBody>
          <a:bodyPr anchorCtr="0" anchor="t" bIns="91425" lIns="91425" spcFirstLastPara="1" rIns="91425" wrap="square" tIns="91425">
            <a:noAutofit/>
          </a:bodyPr>
          <a:lstStyle/>
          <a:p>
            <a:pPr indent="-317500" lvl="0" marL="457200" rtl="0">
              <a:lnSpc>
                <a:spcPct val="150000"/>
              </a:lnSpc>
              <a:spcBef>
                <a:spcPts val="0"/>
              </a:spcBef>
              <a:spcAft>
                <a:spcPts val="0"/>
              </a:spcAft>
              <a:buClr>
                <a:schemeClr val="dk1"/>
              </a:buClr>
              <a:buSzPts val="1400"/>
              <a:buChar char="-"/>
            </a:pPr>
            <a:r>
              <a:rPr lang="en">
                <a:solidFill>
                  <a:schemeClr val="dk1"/>
                </a:solidFill>
              </a:rPr>
              <a:t>Smart-actuary based on R3 Corda</a:t>
            </a:r>
            <a:endParaRPr>
              <a:solidFill>
                <a:schemeClr val="dk1"/>
              </a:solidFill>
            </a:endParaRPr>
          </a:p>
          <a:p>
            <a:pPr indent="-317500" lvl="1" marL="914400" rtl="0">
              <a:lnSpc>
                <a:spcPct val="150000"/>
              </a:lnSpc>
              <a:spcBef>
                <a:spcPts val="0"/>
              </a:spcBef>
              <a:spcAft>
                <a:spcPts val="0"/>
              </a:spcAft>
              <a:buClr>
                <a:schemeClr val="dk1"/>
              </a:buClr>
              <a:buSzPts val="1400"/>
              <a:buChar char="-"/>
            </a:pPr>
            <a:r>
              <a:rPr lang="en">
                <a:solidFill>
                  <a:schemeClr val="dk1"/>
                </a:solidFill>
              </a:rPr>
              <a:t>EOS still under consideration</a:t>
            </a:r>
            <a:endParaRPr>
              <a:solidFill>
                <a:schemeClr val="dk1"/>
              </a:solidFill>
            </a:endParaRPr>
          </a:p>
          <a:p>
            <a:pPr indent="-317500" lvl="0" marL="457200" rtl="0">
              <a:lnSpc>
                <a:spcPct val="150000"/>
              </a:lnSpc>
              <a:spcBef>
                <a:spcPts val="0"/>
              </a:spcBef>
              <a:spcAft>
                <a:spcPts val="0"/>
              </a:spcAft>
              <a:buClr>
                <a:schemeClr val="dk1"/>
              </a:buClr>
              <a:buSzPts val="1400"/>
              <a:buChar char="-"/>
            </a:pPr>
            <a:r>
              <a:rPr lang="en">
                <a:solidFill>
                  <a:schemeClr val="dk1"/>
                </a:solidFill>
              </a:rPr>
              <a:t>Settlement currency and assets tokenization in Stellar</a:t>
            </a:r>
            <a:endParaRPr>
              <a:solidFill>
                <a:schemeClr val="dk1"/>
              </a:solidFill>
            </a:endParaRPr>
          </a:p>
          <a:p>
            <a:pPr indent="-317500" lvl="1" marL="914400" rtl="0">
              <a:lnSpc>
                <a:spcPct val="150000"/>
              </a:lnSpc>
              <a:spcBef>
                <a:spcPts val="0"/>
              </a:spcBef>
              <a:spcAft>
                <a:spcPts val="0"/>
              </a:spcAft>
              <a:buClr>
                <a:schemeClr val="dk1"/>
              </a:buClr>
              <a:buSzPts val="1400"/>
              <a:buChar char="-"/>
            </a:pPr>
            <a:r>
              <a:rPr lang="en">
                <a:solidFill>
                  <a:schemeClr val="dk1"/>
                </a:solidFill>
              </a:rPr>
              <a:t>Embedded SDEX</a:t>
            </a:r>
            <a:endParaRPr>
              <a:solidFill>
                <a:schemeClr val="dk1"/>
              </a:solidFill>
            </a:endParaRPr>
          </a:p>
          <a:p>
            <a:pPr indent="-317500" lvl="1" marL="914400" rtl="0">
              <a:lnSpc>
                <a:spcPct val="150000"/>
              </a:lnSpc>
              <a:spcBef>
                <a:spcPts val="0"/>
              </a:spcBef>
              <a:spcAft>
                <a:spcPts val="0"/>
              </a:spcAft>
              <a:buClr>
                <a:schemeClr val="dk1"/>
              </a:buClr>
              <a:buSzPts val="1400"/>
              <a:buChar char="-"/>
            </a:pPr>
            <a:r>
              <a:rPr lang="en">
                <a:solidFill>
                  <a:schemeClr val="dk1"/>
                </a:solidFill>
              </a:rPr>
              <a:t>But also 3rd parties, like BitGo/RMG gold tokens</a:t>
            </a:r>
            <a:endParaRPr>
              <a:solidFill>
                <a:schemeClr val="dk1"/>
              </a:solidFill>
            </a:endParaRPr>
          </a:p>
          <a:p>
            <a:pPr indent="-317500" lvl="0" marL="457200" rtl="0">
              <a:lnSpc>
                <a:spcPct val="150000"/>
              </a:lnSpc>
              <a:spcBef>
                <a:spcPts val="0"/>
              </a:spcBef>
              <a:spcAft>
                <a:spcPts val="0"/>
              </a:spcAft>
              <a:buClr>
                <a:schemeClr val="dk1"/>
              </a:buClr>
              <a:buSzPts val="1400"/>
              <a:buChar char="-"/>
            </a:pPr>
            <a:r>
              <a:rPr lang="en">
                <a:solidFill>
                  <a:schemeClr val="dk1"/>
                </a:solidFill>
              </a:rPr>
              <a:t>Atomic swaps of the asset between financial institutions using Interledger</a:t>
            </a:r>
            <a:endParaRPr>
              <a:solidFill>
                <a:schemeClr val="dk1"/>
              </a:solidFill>
            </a:endParaRPr>
          </a:p>
          <a:p>
            <a:pPr indent="-317500" lvl="1" marL="914400" rtl="0">
              <a:lnSpc>
                <a:spcPct val="150000"/>
              </a:lnSpc>
              <a:spcBef>
                <a:spcPts val="0"/>
              </a:spcBef>
              <a:spcAft>
                <a:spcPts val="0"/>
              </a:spcAft>
              <a:buClr>
                <a:schemeClr val="dk1"/>
              </a:buClr>
              <a:buSzPts val="1400"/>
              <a:buChar char="-"/>
            </a:pPr>
            <a:r>
              <a:rPr lang="en">
                <a:solidFill>
                  <a:schemeClr val="dk1"/>
                </a:solidFill>
              </a:rPr>
              <a:t>Hyperledger Quilt</a:t>
            </a:r>
            <a:endParaRPr>
              <a:solidFill>
                <a:schemeClr val="dk1"/>
              </a:solidFill>
            </a:endParaRPr>
          </a:p>
          <a:p>
            <a:pPr indent="-317500" lvl="0" marL="457200" rtl="0">
              <a:lnSpc>
                <a:spcPct val="150000"/>
              </a:lnSpc>
              <a:spcBef>
                <a:spcPts val="0"/>
              </a:spcBef>
              <a:spcAft>
                <a:spcPts val="0"/>
              </a:spcAft>
              <a:buClr>
                <a:schemeClr val="dk1"/>
              </a:buClr>
              <a:buSzPts val="1400"/>
              <a:buChar char="-"/>
            </a:pPr>
            <a:r>
              <a:rPr lang="en">
                <a:solidFill>
                  <a:schemeClr val="dk1"/>
                </a:solidFill>
              </a:rPr>
              <a:t>Proof of life biometric data (various providers)</a:t>
            </a:r>
            <a:endParaRPr>
              <a:solidFill>
                <a:schemeClr val="dk1"/>
              </a:solidFill>
            </a:endParaRPr>
          </a:p>
          <a:p>
            <a:pPr indent="-317500" lvl="1" marL="914400" rtl="0">
              <a:lnSpc>
                <a:spcPct val="150000"/>
              </a:lnSpc>
              <a:spcBef>
                <a:spcPts val="0"/>
              </a:spcBef>
              <a:spcAft>
                <a:spcPts val="0"/>
              </a:spcAft>
              <a:buClr>
                <a:schemeClr val="dk1"/>
              </a:buClr>
              <a:buSzPts val="1400"/>
              <a:buChar char="-"/>
            </a:pPr>
            <a:r>
              <a:rPr lang="en">
                <a:solidFill>
                  <a:schemeClr val="dk1"/>
                </a:solidFill>
              </a:rPr>
              <a:t>ZoOm (3D face scan)</a:t>
            </a:r>
            <a:endParaRPr>
              <a:solidFill>
                <a:schemeClr val="dk1"/>
              </a:solidFill>
            </a:endParaRPr>
          </a:p>
          <a:p>
            <a:pPr indent="-317500" lvl="1" marL="914400" rtl="0">
              <a:lnSpc>
                <a:spcPct val="150000"/>
              </a:lnSpc>
              <a:spcBef>
                <a:spcPts val="0"/>
              </a:spcBef>
              <a:spcAft>
                <a:spcPts val="0"/>
              </a:spcAft>
              <a:buClr>
                <a:schemeClr val="dk1"/>
              </a:buClr>
              <a:buSzPts val="1400"/>
              <a:buChar char="-"/>
            </a:pPr>
            <a:r>
              <a:rPr lang="en">
                <a:solidFill>
                  <a:schemeClr val="dk1"/>
                </a:solidFill>
              </a:rPr>
              <a:t>Face++</a:t>
            </a:r>
            <a:endParaRPr>
              <a:solidFill>
                <a:schemeClr val="dk1"/>
              </a:solidFill>
            </a:endParaRPr>
          </a:p>
          <a:p>
            <a:pPr indent="-317500" lvl="0" marL="457200" rtl="0">
              <a:lnSpc>
                <a:spcPct val="150000"/>
              </a:lnSpc>
              <a:spcBef>
                <a:spcPts val="0"/>
              </a:spcBef>
              <a:spcAft>
                <a:spcPts val="0"/>
              </a:spcAft>
              <a:buClr>
                <a:schemeClr val="dk1"/>
              </a:buClr>
              <a:buSzPts val="1400"/>
              <a:buChar char="-"/>
            </a:pPr>
            <a:r>
              <a:rPr lang="en">
                <a:solidFill>
                  <a:schemeClr val="dk1"/>
                </a:solidFill>
              </a:rPr>
              <a:t>Fiat money withdrawals using credit cards</a:t>
            </a:r>
            <a:endParaRPr>
              <a:solidFill>
                <a:schemeClr val="dk1"/>
              </a:solidFill>
            </a:endParaRPr>
          </a:p>
          <a:p>
            <a:pPr indent="0" lvl="0" marL="0" rtl="0">
              <a:lnSpc>
                <a:spcPct val="150000"/>
              </a:lnSpc>
              <a:spcBef>
                <a:spcPts val="1600"/>
              </a:spcBef>
              <a:spcAft>
                <a:spcPts val="0"/>
              </a:spcAft>
              <a:buNone/>
            </a:pPr>
            <a:r>
              <a:t/>
            </a:r>
            <a:endParaRPr>
              <a:solidFill>
                <a:schemeClr val="dk1"/>
              </a:solidFill>
            </a:endParaRPr>
          </a:p>
          <a:p>
            <a:pPr indent="0" lvl="0" marL="0" rtl="0">
              <a:lnSpc>
                <a:spcPct val="150000"/>
              </a:lnSpc>
              <a:spcBef>
                <a:spcPts val="1600"/>
              </a:spcBef>
              <a:spcAft>
                <a:spcPts val="1600"/>
              </a:spcAft>
              <a:buNone/>
            </a:pPr>
            <a:r>
              <a:t/>
            </a:r>
            <a:endParaRPr>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3" name="Shape 493"/>
        <p:cNvGrpSpPr/>
        <p:nvPr/>
      </p:nvGrpSpPr>
      <p:grpSpPr>
        <a:xfrm>
          <a:off x="0" y="0"/>
          <a:ext cx="0" cy="0"/>
          <a:chOff x="0" y="0"/>
          <a:chExt cx="0" cy="0"/>
        </a:xfrm>
      </p:grpSpPr>
      <p:sp>
        <p:nvSpPr>
          <p:cNvPr id="494" name="Shape 494"/>
          <p:cNvSpPr txBox="1"/>
          <p:nvPr>
            <p:ph type="ctrTitle"/>
          </p:nvPr>
        </p:nvSpPr>
        <p:spPr>
          <a:xfrm>
            <a:off x="311700" y="1201775"/>
            <a:ext cx="8520600" cy="19410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Thank you!</a:t>
            </a:r>
            <a:endParaRPr/>
          </a:p>
        </p:txBody>
      </p:sp>
      <p:sp>
        <p:nvSpPr>
          <p:cNvPr id="495" name="Shape 495"/>
          <p:cNvSpPr txBox="1"/>
          <p:nvPr>
            <p:ph idx="1" type="subTitle"/>
          </p:nvPr>
        </p:nvSpPr>
        <p:spPr>
          <a:xfrm>
            <a:off x="311700" y="4350900"/>
            <a:ext cx="8520600" cy="792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Poznań / Helsinki / San Francisco</a:t>
            </a:r>
            <a:br>
              <a:rPr lang="en"/>
            </a:br>
            <a:endParaRPr/>
          </a:p>
          <a:p>
            <a:pPr indent="0" lvl="0" marL="0">
              <a:spcBef>
                <a:spcPts val="0"/>
              </a:spcBef>
              <a:spcAft>
                <a:spcPts val="0"/>
              </a:spcAft>
              <a:buNone/>
            </a:pPr>
            <a:r>
              <a:rPr lang="en"/>
              <a:t>espeoblockchain.com</a:t>
            </a:r>
            <a:endParaRPr/>
          </a:p>
        </p:txBody>
      </p:sp>
      <p:pic>
        <p:nvPicPr>
          <p:cNvPr id="496" name="Shape 496"/>
          <p:cNvPicPr preferRelativeResize="0"/>
          <p:nvPr/>
        </p:nvPicPr>
        <p:blipFill>
          <a:blip r:embed="rId3">
            <a:alphaModFix/>
          </a:blip>
          <a:stretch>
            <a:fillRect/>
          </a:stretch>
        </p:blipFill>
        <p:spPr>
          <a:xfrm>
            <a:off x="3757997" y="3618200"/>
            <a:ext cx="1405657" cy="257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3" name="Shape 373"/>
        <p:cNvGrpSpPr/>
        <p:nvPr/>
      </p:nvGrpSpPr>
      <p:grpSpPr>
        <a:xfrm>
          <a:off x="0" y="0"/>
          <a:ext cx="0" cy="0"/>
          <a:chOff x="0" y="0"/>
          <a:chExt cx="0" cy="0"/>
        </a:xfrm>
      </p:grpSpPr>
      <p:sp>
        <p:nvSpPr>
          <p:cNvPr id="374" name="Shape 374"/>
          <p:cNvSpPr txBox="1"/>
          <p:nvPr>
            <p:ph type="title"/>
          </p:nvPr>
        </p:nvSpPr>
        <p:spPr>
          <a:xfrm>
            <a:off x="5007550" y="445025"/>
            <a:ext cx="3837000" cy="1030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Marcin Zduniak</a:t>
            </a:r>
            <a:endParaRPr/>
          </a:p>
        </p:txBody>
      </p:sp>
      <p:sp>
        <p:nvSpPr>
          <p:cNvPr id="375" name="Shape 375"/>
          <p:cNvSpPr txBox="1"/>
          <p:nvPr>
            <p:ph idx="1" type="body"/>
          </p:nvPr>
        </p:nvSpPr>
        <p:spPr>
          <a:xfrm>
            <a:off x="5007550" y="1333425"/>
            <a:ext cx="3680700" cy="3310800"/>
          </a:xfrm>
          <a:prstGeom prst="rect">
            <a:avLst/>
          </a:prstGeom>
        </p:spPr>
        <p:txBody>
          <a:bodyPr anchorCtr="0" anchor="t" bIns="91425" lIns="91425" spcFirstLastPara="1" rIns="91425" wrap="square" tIns="91425">
            <a:noAutofit/>
          </a:bodyPr>
          <a:lstStyle/>
          <a:p>
            <a:pPr indent="-317500" lvl="0" marL="457200" rtl="0">
              <a:lnSpc>
                <a:spcPct val="150000"/>
              </a:lnSpc>
              <a:spcBef>
                <a:spcPts val="0"/>
              </a:spcBef>
              <a:spcAft>
                <a:spcPts val="0"/>
              </a:spcAft>
              <a:buClr>
                <a:schemeClr val="dk1"/>
              </a:buClr>
              <a:buSzPts val="1400"/>
              <a:buFont typeface="Montserrat"/>
              <a:buChar char="●"/>
            </a:pPr>
            <a:r>
              <a:rPr lang="en">
                <a:solidFill>
                  <a:schemeClr val="dk1"/>
                </a:solidFill>
              </a:rPr>
              <a:t>Experimenting with blockchains since 2014</a:t>
            </a:r>
            <a:endParaRPr>
              <a:solidFill>
                <a:schemeClr val="dk1"/>
              </a:solidFill>
            </a:endParaRPr>
          </a:p>
          <a:p>
            <a:pPr indent="-317500" lvl="0" marL="457200" rtl="0">
              <a:lnSpc>
                <a:spcPct val="150000"/>
              </a:lnSpc>
              <a:spcBef>
                <a:spcPts val="0"/>
              </a:spcBef>
              <a:spcAft>
                <a:spcPts val="0"/>
              </a:spcAft>
              <a:buClr>
                <a:schemeClr val="dk1"/>
              </a:buClr>
              <a:buSzPts val="1400"/>
              <a:buFont typeface="Montserrat"/>
              <a:buChar char="●"/>
            </a:pPr>
            <a:r>
              <a:rPr lang="en">
                <a:solidFill>
                  <a:schemeClr val="dk1"/>
                </a:solidFill>
              </a:rPr>
              <a:t>Head of Blockchain at Espeo Blockchain</a:t>
            </a:r>
            <a:endParaRPr>
              <a:solidFill>
                <a:schemeClr val="dk1"/>
              </a:solidFill>
            </a:endParaRPr>
          </a:p>
          <a:p>
            <a:pPr indent="-317500" lvl="0" marL="457200" rtl="0">
              <a:lnSpc>
                <a:spcPct val="150000"/>
              </a:lnSpc>
              <a:spcBef>
                <a:spcPts val="0"/>
              </a:spcBef>
              <a:spcAft>
                <a:spcPts val="0"/>
              </a:spcAft>
              <a:buClr>
                <a:schemeClr val="dk1"/>
              </a:buClr>
              <a:buSzPts val="1400"/>
              <a:buFont typeface="Montserrat"/>
              <a:buChar char="●"/>
            </a:pPr>
            <a:r>
              <a:rPr lang="en">
                <a:solidFill>
                  <a:schemeClr val="dk1"/>
                </a:solidFill>
              </a:rPr>
              <a:t>Senior dev that worked in:</a:t>
            </a:r>
            <a:endParaRPr>
              <a:solidFill>
                <a:schemeClr val="dk1"/>
              </a:solidFill>
            </a:endParaRPr>
          </a:p>
          <a:p>
            <a:pPr indent="-317500" lvl="1" marL="914400" rtl="0">
              <a:lnSpc>
                <a:spcPct val="150000"/>
              </a:lnSpc>
              <a:spcBef>
                <a:spcPts val="0"/>
              </a:spcBef>
              <a:spcAft>
                <a:spcPts val="0"/>
              </a:spcAft>
              <a:buClr>
                <a:schemeClr val="dk1"/>
              </a:buClr>
              <a:buSzPts val="1400"/>
              <a:buFont typeface="Montserrat"/>
              <a:buChar char="○"/>
            </a:pPr>
            <a:r>
              <a:rPr lang="en" sz="1400">
                <a:solidFill>
                  <a:schemeClr val="dk1"/>
                </a:solidFill>
              </a:rPr>
              <a:t>Payments </a:t>
            </a:r>
            <a:endParaRPr sz="1400">
              <a:solidFill>
                <a:schemeClr val="dk1"/>
              </a:solidFill>
            </a:endParaRPr>
          </a:p>
          <a:p>
            <a:pPr indent="-317500" lvl="1" marL="914400" rtl="0">
              <a:lnSpc>
                <a:spcPct val="150000"/>
              </a:lnSpc>
              <a:spcBef>
                <a:spcPts val="0"/>
              </a:spcBef>
              <a:spcAft>
                <a:spcPts val="0"/>
              </a:spcAft>
              <a:buClr>
                <a:schemeClr val="dk1"/>
              </a:buClr>
              <a:buSzPts val="1400"/>
              <a:buFont typeface="Montserrat"/>
              <a:buChar char="○"/>
            </a:pPr>
            <a:r>
              <a:rPr lang="en" sz="1400">
                <a:solidFill>
                  <a:schemeClr val="dk1"/>
                </a:solidFill>
              </a:rPr>
              <a:t>Banking</a:t>
            </a:r>
            <a:endParaRPr sz="1400">
              <a:solidFill>
                <a:schemeClr val="dk1"/>
              </a:solidFill>
            </a:endParaRPr>
          </a:p>
          <a:p>
            <a:pPr indent="-317500" lvl="1" marL="914400" rtl="0">
              <a:lnSpc>
                <a:spcPct val="150000"/>
              </a:lnSpc>
              <a:spcBef>
                <a:spcPts val="0"/>
              </a:spcBef>
              <a:spcAft>
                <a:spcPts val="0"/>
              </a:spcAft>
              <a:buClr>
                <a:schemeClr val="dk1"/>
              </a:buClr>
              <a:buSzPts val="1400"/>
              <a:buFont typeface="Montserrat"/>
              <a:buChar char="○"/>
            </a:pPr>
            <a:r>
              <a:rPr lang="en" sz="1400">
                <a:solidFill>
                  <a:schemeClr val="dk1"/>
                </a:solidFill>
              </a:rPr>
              <a:t>Insurance</a:t>
            </a:r>
            <a:endParaRPr sz="1400">
              <a:solidFill>
                <a:schemeClr val="dk1"/>
              </a:solidFill>
            </a:endParaRPr>
          </a:p>
          <a:p>
            <a:pPr indent="-317500" lvl="1" marL="914400" rtl="0">
              <a:lnSpc>
                <a:spcPct val="150000"/>
              </a:lnSpc>
              <a:spcBef>
                <a:spcPts val="0"/>
              </a:spcBef>
              <a:spcAft>
                <a:spcPts val="0"/>
              </a:spcAft>
              <a:buClr>
                <a:schemeClr val="dk1"/>
              </a:buClr>
              <a:buSzPts val="1400"/>
              <a:buFont typeface="Montserrat"/>
              <a:buChar char="○"/>
            </a:pPr>
            <a:r>
              <a:rPr lang="en" sz="1400">
                <a:solidFill>
                  <a:schemeClr val="dk1"/>
                </a:solidFill>
              </a:rPr>
              <a:t>Mobile and telco</a:t>
            </a:r>
            <a:endParaRPr sz="1400">
              <a:solidFill>
                <a:schemeClr val="dk1"/>
              </a:solidFill>
            </a:endParaRPr>
          </a:p>
          <a:p>
            <a:pPr indent="-317500" lvl="1" marL="914400" rtl="0">
              <a:lnSpc>
                <a:spcPct val="150000"/>
              </a:lnSpc>
              <a:spcBef>
                <a:spcPts val="0"/>
              </a:spcBef>
              <a:spcAft>
                <a:spcPts val="0"/>
              </a:spcAft>
              <a:buClr>
                <a:schemeClr val="dk1"/>
              </a:buClr>
              <a:buSzPts val="1400"/>
              <a:buFont typeface="Montserrat"/>
              <a:buChar char="○"/>
            </a:pPr>
            <a:r>
              <a:rPr lang="en" sz="1400">
                <a:solidFill>
                  <a:schemeClr val="dk1"/>
                </a:solidFill>
              </a:rPr>
              <a:t>Enterprise integrations</a:t>
            </a:r>
            <a:endParaRPr sz="1400">
              <a:solidFill>
                <a:schemeClr val="dk1"/>
              </a:solidFill>
            </a:endParaRPr>
          </a:p>
          <a:p>
            <a:pPr indent="0" lvl="0" marL="0" rtl="0">
              <a:spcBef>
                <a:spcPts val="0"/>
              </a:spcBef>
              <a:spcAft>
                <a:spcPts val="1600"/>
              </a:spcAft>
              <a:buNone/>
            </a:pPr>
            <a:r>
              <a:t/>
            </a:r>
            <a:endParaRPr>
              <a:solidFill>
                <a:schemeClr val="dk1"/>
              </a:solidFill>
            </a:endParaRPr>
          </a:p>
        </p:txBody>
      </p:sp>
      <p:pic>
        <p:nvPicPr>
          <p:cNvPr id="376" name="Shape 376"/>
          <p:cNvPicPr preferRelativeResize="0"/>
          <p:nvPr/>
        </p:nvPicPr>
        <p:blipFill rotWithShape="1">
          <a:blip r:embed="rId3">
            <a:alphaModFix/>
          </a:blip>
          <a:srcRect b="0" l="19599" r="19606" t="0"/>
          <a:stretch/>
        </p:blipFill>
        <p:spPr>
          <a:xfrm>
            <a:off x="0" y="0"/>
            <a:ext cx="4690499" cy="5143500"/>
          </a:xfrm>
          <a:prstGeom prst="rect">
            <a:avLst/>
          </a:prstGeom>
          <a:noFill/>
          <a:ln>
            <a:noFill/>
          </a:ln>
        </p:spPr>
      </p:pic>
      <p:pic>
        <p:nvPicPr>
          <p:cNvPr id="377" name="Shape 377"/>
          <p:cNvPicPr preferRelativeResize="0"/>
          <p:nvPr/>
        </p:nvPicPr>
        <p:blipFill>
          <a:blip r:embed="rId4">
            <a:alphaModFix/>
          </a:blip>
          <a:stretch>
            <a:fillRect/>
          </a:stretch>
        </p:blipFill>
        <p:spPr>
          <a:xfrm>
            <a:off x="1464908" y="1534772"/>
            <a:ext cx="2067514" cy="1968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1" name="Shape 381"/>
        <p:cNvGrpSpPr/>
        <p:nvPr/>
      </p:nvGrpSpPr>
      <p:grpSpPr>
        <a:xfrm>
          <a:off x="0" y="0"/>
          <a:ext cx="0" cy="0"/>
          <a:chOff x="0" y="0"/>
          <a:chExt cx="0" cy="0"/>
        </a:xfrm>
      </p:grpSpPr>
      <p:sp>
        <p:nvSpPr>
          <p:cNvPr descr="Your product" id="382" name="Shape 382"/>
          <p:cNvSpPr/>
          <p:nvPr/>
        </p:nvSpPr>
        <p:spPr>
          <a:xfrm>
            <a:off x="58337" y="-54167"/>
            <a:ext cx="114300" cy="114300"/>
          </a:xfrm>
          <a:prstGeom prst="rect">
            <a:avLst/>
          </a:prstGeom>
          <a:no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descr="Your product" id="383" name="Shape 383"/>
          <p:cNvSpPr/>
          <p:nvPr/>
        </p:nvSpPr>
        <p:spPr>
          <a:xfrm>
            <a:off x="115483" y="2976"/>
            <a:ext cx="114300" cy="114300"/>
          </a:xfrm>
          <a:prstGeom prst="rect">
            <a:avLst/>
          </a:prstGeom>
          <a:no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384" name="Shape 384"/>
          <p:cNvSpPr txBox="1"/>
          <p:nvPr>
            <p:ph type="title"/>
          </p:nvPr>
        </p:nvSpPr>
        <p:spPr>
          <a:xfrm>
            <a:off x="58337" y="928616"/>
            <a:ext cx="4512000" cy="10344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sz="5600"/>
              <a:t>10 years</a:t>
            </a:r>
            <a:endParaRPr sz="5600"/>
          </a:p>
        </p:txBody>
      </p:sp>
      <p:sp>
        <p:nvSpPr>
          <p:cNvPr id="385" name="Shape 385"/>
          <p:cNvSpPr txBox="1"/>
          <p:nvPr>
            <p:ph idx="1" type="body"/>
          </p:nvPr>
        </p:nvSpPr>
        <p:spPr>
          <a:xfrm>
            <a:off x="4281052" y="1268564"/>
            <a:ext cx="4428300" cy="32820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a:solidFill>
                  <a:srgbClr val="F2F2F2"/>
                </a:solidFill>
              </a:rPr>
              <a:t>...on the market as Espeo Software</a:t>
            </a:r>
            <a:endParaRPr b="1">
              <a:solidFill>
                <a:srgbClr val="F2F2F2"/>
              </a:solidFill>
            </a:endParaRPr>
          </a:p>
          <a:p>
            <a:pPr indent="0" lvl="0" marL="0" rtl="0">
              <a:spcBef>
                <a:spcPts val="1600"/>
              </a:spcBef>
              <a:spcAft>
                <a:spcPts val="0"/>
              </a:spcAft>
              <a:buNone/>
            </a:pPr>
            <a:r>
              <a:rPr b="1" lang="en">
                <a:solidFill>
                  <a:srgbClr val="F2F2F2"/>
                </a:solidFill>
              </a:rPr>
              <a:t>Proven experience in ICO &amp; blockchain projects</a:t>
            </a:r>
            <a:endParaRPr b="1">
              <a:solidFill>
                <a:srgbClr val="F2F2F2"/>
              </a:solidFill>
            </a:endParaRPr>
          </a:p>
          <a:p>
            <a:pPr indent="0" lvl="0" marL="0" rtl="0">
              <a:spcBef>
                <a:spcPts val="1600"/>
              </a:spcBef>
              <a:spcAft>
                <a:spcPts val="0"/>
              </a:spcAft>
              <a:buNone/>
            </a:pPr>
            <a:r>
              <a:rPr b="1" lang="en">
                <a:solidFill>
                  <a:srgbClr val="F2F2F2"/>
                </a:solidFill>
              </a:rPr>
              <a:t>Offices in Poznan, Helsinki and San Francisco</a:t>
            </a:r>
            <a:endParaRPr b="1">
              <a:solidFill>
                <a:srgbClr val="F2F2F2"/>
              </a:solidFill>
            </a:endParaRPr>
          </a:p>
          <a:p>
            <a:pPr indent="0" lvl="0" marL="0" rtl="0">
              <a:spcBef>
                <a:spcPts val="1600"/>
              </a:spcBef>
              <a:spcAft>
                <a:spcPts val="0"/>
              </a:spcAft>
              <a:buNone/>
            </a:pPr>
            <a:r>
              <a:rPr b="1" lang="en">
                <a:solidFill>
                  <a:srgbClr val="F2F2F2"/>
                </a:solidFill>
              </a:rPr>
              <a:t>Agile specialists</a:t>
            </a:r>
            <a:endParaRPr b="1">
              <a:solidFill>
                <a:srgbClr val="F2F2F2"/>
              </a:solidFill>
            </a:endParaRPr>
          </a:p>
          <a:p>
            <a:pPr indent="0" lvl="0" marL="0" rtl="0">
              <a:spcBef>
                <a:spcPts val="1600"/>
              </a:spcBef>
              <a:spcAft>
                <a:spcPts val="1600"/>
              </a:spcAft>
              <a:buNone/>
            </a:pPr>
            <a:r>
              <a:rPr b="1" lang="en">
                <a:solidFill>
                  <a:srgbClr val="F2F2F2"/>
                </a:solidFill>
              </a:rPr>
              <a:t>Emphasis on senior-level skills</a:t>
            </a:r>
            <a:endParaRPr b="1">
              <a:solidFill>
                <a:srgbClr val="F2F2F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9" name="Shape 389"/>
        <p:cNvGrpSpPr/>
        <p:nvPr/>
      </p:nvGrpSpPr>
      <p:grpSpPr>
        <a:xfrm>
          <a:off x="0" y="0"/>
          <a:ext cx="0" cy="0"/>
          <a:chOff x="0" y="0"/>
          <a:chExt cx="0" cy="0"/>
        </a:xfrm>
      </p:grpSpPr>
      <p:sp>
        <p:nvSpPr>
          <p:cNvPr id="390" name="Shape 39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What do we offer?</a:t>
            </a:r>
            <a:endParaRPr/>
          </a:p>
        </p:txBody>
      </p:sp>
      <p:sp>
        <p:nvSpPr>
          <p:cNvPr id="391" name="Shape 391"/>
          <p:cNvSpPr txBox="1"/>
          <p:nvPr>
            <p:ph idx="1" type="body"/>
          </p:nvPr>
        </p:nvSpPr>
        <p:spPr>
          <a:xfrm>
            <a:off x="311700" y="1459375"/>
            <a:ext cx="3999900" cy="3109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1500">
                <a:solidFill>
                  <a:srgbClr val="2DCCD3"/>
                </a:solidFill>
              </a:rPr>
              <a:t>ICOs</a:t>
            </a:r>
            <a:endParaRPr b="1" sz="1500">
              <a:solidFill>
                <a:srgbClr val="2DCCD3"/>
              </a:solidFill>
            </a:endParaRPr>
          </a:p>
          <a:p>
            <a:pPr indent="0" lvl="0" marL="0" rtl="0">
              <a:spcBef>
                <a:spcPts val="1600"/>
              </a:spcBef>
              <a:spcAft>
                <a:spcPts val="0"/>
              </a:spcAft>
              <a:buNone/>
            </a:pPr>
            <a:r>
              <a:rPr b="1" lang="en" sz="1500"/>
              <a:t>Technical feasibility study</a:t>
            </a:r>
            <a:endParaRPr b="1" sz="1500"/>
          </a:p>
          <a:p>
            <a:pPr indent="0" lvl="0" marL="0" rtl="0">
              <a:spcBef>
                <a:spcPts val="1600"/>
              </a:spcBef>
              <a:spcAft>
                <a:spcPts val="0"/>
              </a:spcAft>
              <a:buNone/>
            </a:pPr>
            <a:r>
              <a:rPr b="1" lang="en" sz="1500"/>
              <a:t>Tokenomics</a:t>
            </a:r>
            <a:endParaRPr b="1" sz="1500"/>
          </a:p>
          <a:p>
            <a:pPr indent="0" lvl="0" marL="0" rtl="0">
              <a:spcBef>
                <a:spcPts val="1600"/>
              </a:spcBef>
              <a:spcAft>
                <a:spcPts val="0"/>
              </a:spcAft>
              <a:buNone/>
            </a:pPr>
            <a:r>
              <a:rPr b="1" lang="en" sz="1500"/>
              <a:t>Smart contract development</a:t>
            </a:r>
            <a:endParaRPr b="1" sz="1500"/>
          </a:p>
          <a:p>
            <a:pPr indent="0" lvl="0" marL="0" rtl="0">
              <a:spcBef>
                <a:spcPts val="1600"/>
              </a:spcBef>
              <a:spcAft>
                <a:spcPts val="0"/>
              </a:spcAft>
              <a:buNone/>
            </a:pPr>
            <a:r>
              <a:rPr b="1" lang="en" sz="1500"/>
              <a:t>Auditing</a:t>
            </a:r>
            <a:endParaRPr b="1" sz="1500"/>
          </a:p>
          <a:p>
            <a:pPr indent="0" lvl="0" marL="0" rtl="0">
              <a:spcBef>
                <a:spcPts val="1600"/>
              </a:spcBef>
              <a:spcAft>
                <a:spcPts val="1600"/>
              </a:spcAft>
              <a:buNone/>
            </a:pPr>
            <a:r>
              <a:rPr b="1" lang="en" sz="1500"/>
              <a:t>ICO page design &amp; development</a:t>
            </a:r>
            <a:endParaRPr b="1" sz="1500"/>
          </a:p>
        </p:txBody>
      </p:sp>
      <p:sp>
        <p:nvSpPr>
          <p:cNvPr id="392" name="Shape 392"/>
          <p:cNvSpPr txBox="1"/>
          <p:nvPr>
            <p:ph idx="2" type="body"/>
          </p:nvPr>
        </p:nvSpPr>
        <p:spPr>
          <a:xfrm>
            <a:off x="4832400" y="1459375"/>
            <a:ext cx="3999900" cy="3109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1500">
                <a:solidFill>
                  <a:srgbClr val="2DCCD3"/>
                </a:solidFill>
              </a:rPr>
              <a:t>Blockchain product lab</a:t>
            </a:r>
            <a:endParaRPr b="1" sz="1500">
              <a:solidFill>
                <a:srgbClr val="2DCCD3"/>
              </a:solidFill>
            </a:endParaRPr>
          </a:p>
          <a:p>
            <a:pPr indent="0" lvl="0" marL="0" rtl="0">
              <a:spcBef>
                <a:spcPts val="1600"/>
              </a:spcBef>
              <a:spcAft>
                <a:spcPts val="0"/>
              </a:spcAft>
              <a:buNone/>
            </a:pPr>
            <a:r>
              <a:rPr b="1" lang="en" sz="1500"/>
              <a:t>Blockchain consulting</a:t>
            </a:r>
            <a:endParaRPr b="1" sz="1500"/>
          </a:p>
          <a:p>
            <a:pPr indent="0" lvl="0" marL="0" rtl="0">
              <a:spcBef>
                <a:spcPts val="1600"/>
              </a:spcBef>
              <a:spcAft>
                <a:spcPts val="0"/>
              </a:spcAft>
              <a:buNone/>
            </a:pPr>
            <a:r>
              <a:rPr b="1" lang="en" sz="1500"/>
              <a:t>Prototyping</a:t>
            </a:r>
            <a:endParaRPr b="1" sz="1500"/>
          </a:p>
          <a:p>
            <a:pPr indent="0" lvl="0" marL="0" rtl="0">
              <a:spcBef>
                <a:spcPts val="1600"/>
              </a:spcBef>
              <a:spcAft>
                <a:spcPts val="0"/>
              </a:spcAft>
              <a:buNone/>
            </a:pPr>
            <a:r>
              <a:rPr b="1" lang="en" sz="1500"/>
              <a:t>MVP</a:t>
            </a:r>
            <a:endParaRPr b="1" sz="1500"/>
          </a:p>
          <a:p>
            <a:pPr indent="0" lvl="0" marL="0" rtl="0">
              <a:spcBef>
                <a:spcPts val="1600"/>
              </a:spcBef>
              <a:spcAft>
                <a:spcPts val="0"/>
              </a:spcAft>
              <a:buNone/>
            </a:pPr>
            <a:r>
              <a:rPr b="1" lang="en" sz="1500"/>
              <a:t>Full product development</a:t>
            </a:r>
            <a:endParaRPr b="1" sz="1500"/>
          </a:p>
          <a:p>
            <a:pPr indent="0" lvl="0" marL="0" rtl="0">
              <a:spcBef>
                <a:spcPts val="1600"/>
              </a:spcBef>
              <a:spcAft>
                <a:spcPts val="0"/>
              </a:spcAft>
              <a:buNone/>
            </a:pPr>
            <a:r>
              <a:rPr b="1" lang="en" sz="1500"/>
              <a:t>DApp development</a:t>
            </a:r>
            <a:endParaRPr b="1" sz="1500"/>
          </a:p>
          <a:p>
            <a:pPr indent="0" lvl="0" marL="0" rtl="0">
              <a:spcBef>
                <a:spcPts val="1600"/>
              </a:spcBef>
              <a:spcAft>
                <a:spcPts val="0"/>
              </a:spcAft>
              <a:buNone/>
            </a:pPr>
            <a:r>
              <a:rPr b="1" lang="en" sz="1500"/>
              <a:t>Team training &amp; workshops</a:t>
            </a:r>
            <a:endParaRPr b="1" sz="1500"/>
          </a:p>
          <a:p>
            <a:pPr indent="0" lvl="0" marL="0" rtl="0">
              <a:spcBef>
                <a:spcPts val="1600"/>
              </a:spcBef>
              <a:spcAft>
                <a:spcPts val="1600"/>
              </a:spcAft>
              <a:buNone/>
            </a:pPr>
            <a:r>
              <a:t/>
            </a:r>
            <a:endParaRPr/>
          </a:p>
        </p:txBody>
      </p:sp>
      <p:sp>
        <p:nvSpPr>
          <p:cNvPr id="393" name="Shape 393"/>
          <p:cNvSpPr txBox="1"/>
          <p:nvPr>
            <p:ph idx="3" type="body"/>
          </p:nvPr>
        </p:nvSpPr>
        <p:spPr>
          <a:xfrm>
            <a:off x="269692" y="4638892"/>
            <a:ext cx="4562700" cy="215700"/>
          </a:xfrm>
          <a:prstGeom prst="rect">
            <a:avLst/>
          </a:prstGeom>
        </p:spPr>
        <p:txBody>
          <a:bodyPr anchorCtr="0" anchor="ctr" bIns="91425" lIns="91425" spcFirstLastPara="1" rIns="91425" wrap="square" tIns="91425">
            <a:noAutofit/>
          </a:bodyPr>
          <a:lstStyle/>
          <a:p>
            <a:pPr indent="-152400" lvl="0" marL="165100" rtl="0">
              <a:spcBef>
                <a:spcPts val="0"/>
              </a:spcBef>
              <a:spcAft>
                <a:spcPts val="0"/>
              </a:spcAft>
              <a:buSzPts val="1200"/>
              <a:buChar char="+"/>
            </a:pPr>
            <a:r>
              <a:rPr lang="en"/>
              <a:t>Let’s talk about industry-specific use cases!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7" name="Shape 397"/>
        <p:cNvGrpSpPr/>
        <p:nvPr/>
      </p:nvGrpSpPr>
      <p:grpSpPr>
        <a:xfrm>
          <a:off x="0" y="0"/>
          <a:ext cx="0" cy="0"/>
          <a:chOff x="0" y="0"/>
          <a:chExt cx="0" cy="0"/>
        </a:xfrm>
      </p:grpSpPr>
      <p:sp>
        <p:nvSpPr>
          <p:cNvPr id="398" name="Shape 398"/>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We’re proud of our work.</a:t>
            </a:r>
            <a:endParaRPr/>
          </a:p>
          <a:p>
            <a:pPr indent="0" lvl="0" marL="0">
              <a:spcBef>
                <a:spcPts val="0"/>
              </a:spcBef>
              <a:spcAft>
                <a:spcPts val="0"/>
              </a:spcAft>
              <a:buNone/>
            </a:pPr>
            <a:r>
              <a:rPr lang="en"/>
              <a:t>Take a look at our</a:t>
            </a:r>
            <a:endParaRPr/>
          </a:p>
          <a:p>
            <a:pPr indent="0" lvl="0" marL="0" rtl="0">
              <a:spcBef>
                <a:spcPts val="0"/>
              </a:spcBef>
              <a:spcAft>
                <a:spcPts val="0"/>
              </a:spcAft>
              <a:buNone/>
            </a:pPr>
            <a:r>
              <a:rPr lang="en"/>
              <a:t>blockchain projects.</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2" name="Shape 402"/>
        <p:cNvGrpSpPr/>
        <p:nvPr/>
      </p:nvGrpSpPr>
      <p:grpSpPr>
        <a:xfrm>
          <a:off x="0" y="0"/>
          <a:ext cx="0" cy="0"/>
          <a:chOff x="0" y="0"/>
          <a:chExt cx="0" cy="0"/>
        </a:xfrm>
      </p:grpSpPr>
      <p:sp>
        <p:nvSpPr>
          <p:cNvPr id="403" name="Shape 40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CloseCross</a:t>
            </a:r>
            <a:endParaRPr/>
          </a:p>
          <a:p>
            <a:pPr indent="0" lvl="0" marL="0">
              <a:spcBef>
                <a:spcPts val="0"/>
              </a:spcBef>
              <a:spcAft>
                <a:spcPts val="0"/>
              </a:spcAft>
              <a:buNone/>
            </a:pPr>
            <a:r>
              <a:rPr lang="en" sz="2400"/>
              <a:t>D</a:t>
            </a:r>
            <a:r>
              <a:rPr lang="en" sz="2400"/>
              <a:t>erivatives trading</a:t>
            </a:r>
            <a:endParaRPr sz="2400"/>
          </a:p>
        </p:txBody>
      </p:sp>
      <p:pic>
        <p:nvPicPr>
          <p:cNvPr id="404" name="Shape 404"/>
          <p:cNvPicPr preferRelativeResize="0"/>
          <p:nvPr/>
        </p:nvPicPr>
        <p:blipFill>
          <a:blip r:embed="rId3">
            <a:alphaModFix/>
          </a:blip>
          <a:stretch>
            <a:fillRect/>
          </a:stretch>
        </p:blipFill>
        <p:spPr>
          <a:xfrm>
            <a:off x="2973750" y="660075"/>
            <a:ext cx="2962275" cy="952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8" name="Shape 408"/>
        <p:cNvGrpSpPr/>
        <p:nvPr/>
      </p:nvGrpSpPr>
      <p:grpSpPr>
        <a:xfrm>
          <a:off x="0" y="0"/>
          <a:ext cx="0" cy="0"/>
          <a:chOff x="0" y="0"/>
          <a:chExt cx="0" cy="0"/>
        </a:xfrm>
      </p:grpSpPr>
      <p:sp>
        <p:nvSpPr>
          <p:cNvPr id="409" name="Shape 40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Derivatives - what’s that?</a:t>
            </a:r>
            <a:endParaRPr/>
          </a:p>
        </p:txBody>
      </p:sp>
      <p:sp>
        <p:nvSpPr>
          <p:cNvPr id="410" name="Shape 410"/>
          <p:cNvSpPr txBox="1"/>
          <p:nvPr>
            <p:ph idx="1" type="body"/>
          </p:nvPr>
        </p:nvSpPr>
        <p:spPr>
          <a:xfrm>
            <a:off x="311700" y="1459225"/>
            <a:ext cx="8520600" cy="2973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chemeClr val="dk1"/>
                </a:solidFill>
              </a:rPr>
              <a:t>A derivative is a financial security with a price that is reliant upon or derived from an underlying asset or group of assets. The derivative itself is a contract between two or more parties based upon the asset or assets. Its value is determined by fluctuations in the underlying asset. The most common underlying assets include stocks, bonds, commodities, currencies, interest rates and market indexes.</a:t>
            </a:r>
            <a:endParaRPr>
              <a:solidFill>
                <a:schemeClr val="dk1"/>
              </a:solidFill>
            </a:endParaRPr>
          </a:p>
          <a:p>
            <a:pPr indent="0" lvl="0" marL="0">
              <a:spcBef>
                <a:spcPts val="1600"/>
              </a:spcBef>
              <a:spcAft>
                <a:spcPts val="1600"/>
              </a:spcAft>
              <a:buNone/>
            </a:pPr>
            <a:r>
              <a:rPr lang="en" sz="1100">
                <a:solidFill>
                  <a:schemeClr val="dk1"/>
                </a:solidFill>
              </a:rPr>
              <a:t>(https://www.investopedia.com)</a:t>
            </a:r>
            <a:endParaRPr sz="1100">
              <a:solidFill>
                <a:schemeClr val="dk1"/>
              </a:solidFill>
            </a:endParaRPr>
          </a:p>
        </p:txBody>
      </p:sp>
      <p:sp>
        <p:nvSpPr>
          <p:cNvPr id="411" name="Shape 411"/>
          <p:cNvSpPr txBox="1"/>
          <p:nvPr>
            <p:ph idx="2" type="body"/>
          </p:nvPr>
        </p:nvSpPr>
        <p:spPr>
          <a:xfrm>
            <a:off x="269700" y="4663225"/>
            <a:ext cx="5953500" cy="215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CloseCross - derivatives trading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5" name="Shape 415"/>
        <p:cNvGrpSpPr/>
        <p:nvPr/>
      </p:nvGrpSpPr>
      <p:grpSpPr>
        <a:xfrm>
          <a:off x="0" y="0"/>
          <a:ext cx="0" cy="0"/>
          <a:chOff x="0" y="0"/>
          <a:chExt cx="0" cy="0"/>
        </a:xfrm>
      </p:grpSpPr>
      <p:sp>
        <p:nvSpPr>
          <p:cNvPr id="416" name="Shape 4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Objectives and requirements</a:t>
            </a:r>
            <a:endParaRPr/>
          </a:p>
        </p:txBody>
      </p:sp>
      <p:sp>
        <p:nvSpPr>
          <p:cNvPr id="417" name="Shape 417"/>
          <p:cNvSpPr txBox="1"/>
          <p:nvPr>
            <p:ph idx="1" type="body"/>
          </p:nvPr>
        </p:nvSpPr>
        <p:spPr>
          <a:xfrm>
            <a:off x="311700" y="1459225"/>
            <a:ext cx="8520600" cy="2973900"/>
          </a:xfrm>
          <a:prstGeom prst="rect">
            <a:avLst/>
          </a:prstGeom>
        </p:spPr>
        <p:txBody>
          <a:bodyPr anchorCtr="0" anchor="t" bIns="91425" lIns="91425" spcFirstLastPara="1" rIns="91425" wrap="square" tIns="91425">
            <a:noAutofit/>
          </a:bodyPr>
          <a:lstStyle/>
          <a:p>
            <a:pPr indent="-317500" lvl="0" marL="457200" rtl="0">
              <a:lnSpc>
                <a:spcPct val="150000"/>
              </a:lnSpc>
              <a:spcBef>
                <a:spcPts val="0"/>
              </a:spcBef>
              <a:spcAft>
                <a:spcPts val="0"/>
              </a:spcAft>
              <a:buSzPts val="1400"/>
              <a:buChar char="-"/>
            </a:pPr>
            <a:r>
              <a:rPr lang="en">
                <a:solidFill>
                  <a:schemeClr val="dk1"/>
                </a:solidFill>
              </a:rPr>
              <a:t>Decentralized, no single centralized entity that is in sole control of the funds and assets</a:t>
            </a:r>
            <a:endParaRPr>
              <a:solidFill>
                <a:schemeClr val="dk1"/>
              </a:solidFill>
            </a:endParaRPr>
          </a:p>
          <a:p>
            <a:pPr indent="-317500" lvl="0" marL="457200" rtl="0">
              <a:lnSpc>
                <a:spcPct val="150000"/>
              </a:lnSpc>
              <a:spcBef>
                <a:spcPts val="0"/>
              </a:spcBef>
              <a:spcAft>
                <a:spcPts val="0"/>
              </a:spcAft>
              <a:buSzPts val="1400"/>
              <a:buChar char="-"/>
            </a:pPr>
            <a:r>
              <a:rPr lang="en">
                <a:solidFill>
                  <a:schemeClr val="dk1"/>
                </a:solidFill>
              </a:rPr>
              <a:t>Derivatives that capture crowds’ knowledge change over time</a:t>
            </a:r>
            <a:endParaRPr>
              <a:solidFill>
                <a:schemeClr val="dk1"/>
              </a:solidFill>
            </a:endParaRPr>
          </a:p>
          <a:p>
            <a:pPr indent="-317500" lvl="0" marL="457200" rtl="0">
              <a:lnSpc>
                <a:spcPct val="150000"/>
              </a:lnSpc>
              <a:spcBef>
                <a:spcPts val="0"/>
              </a:spcBef>
              <a:spcAft>
                <a:spcPts val="0"/>
              </a:spcAft>
              <a:buClr>
                <a:schemeClr val="dk1"/>
              </a:buClr>
              <a:buSzPts val="1400"/>
              <a:buChar char="-"/>
            </a:pPr>
            <a:r>
              <a:rPr lang="en">
                <a:solidFill>
                  <a:schemeClr val="dk1"/>
                </a:solidFill>
              </a:rPr>
              <a:t>Unlimited number of participants and underlying assets</a:t>
            </a:r>
            <a:endParaRPr>
              <a:solidFill>
                <a:schemeClr val="dk1"/>
              </a:solidFill>
            </a:endParaRPr>
          </a:p>
          <a:p>
            <a:pPr indent="-317500" lvl="0" marL="457200" rtl="0">
              <a:lnSpc>
                <a:spcPct val="150000"/>
              </a:lnSpc>
              <a:spcBef>
                <a:spcPts val="0"/>
              </a:spcBef>
              <a:spcAft>
                <a:spcPts val="0"/>
              </a:spcAft>
              <a:buClr>
                <a:schemeClr val="dk1"/>
              </a:buClr>
              <a:buSzPts val="1400"/>
              <a:buChar char="-"/>
            </a:pPr>
            <a:r>
              <a:rPr lang="en">
                <a:solidFill>
                  <a:schemeClr val="dk1"/>
                </a:solidFill>
              </a:rPr>
              <a:t>Support for short-lived (10s of minutes) and long-lived (1 year) derivative contracts</a:t>
            </a:r>
            <a:endParaRPr>
              <a:solidFill>
                <a:schemeClr val="dk1"/>
              </a:solidFill>
            </a:endParaRPr>
          </a:p>
          <a:p>
            <a:pPr indent="-317500" lvl="0" marL="457200" rtl="0">
              <a:lnSpc>
                <a:spcPct val="150000"/>
              </a:lnSpc>
              <a:spcBef>
                <a:spcPts val="0"/>
              </a:spcBef>
              <a:spcAft>
                <a:spcPts val="0"/>
              </a:spcAft>
              <a:buClr>
                <a:schemeClr val="dk1"/>
              </a:buClr>
              <a:buSzPts val="1400"/>
              <a:buChar char="-"/>
            </a:pPr>
            <a:r>
              <a:rPr lang="en">
                <a:solidFill>
                  <a:schemeClr val="dk1"/>
                </a:solidFill>
              </a:rPr>
              <a:t>User friendly, appealing to retail and casual traders</a:t>
            </a:r>
            <a:endParaRPr>
              <a:solidFill>
                <a:schemeClr val="dk1"/>
              </a:solidFill>
            </a:endParaRPr>
          </a:p>
          <a:p>
            <a:pPr indent="-317500" lvl="0" marL="457200" rtl="0">
              <a:lnSpc>
                <a:spcPct val="150000"/>
              </a:lnSpc>
              <a:spcBef>
                <a:spcPts val="0"/>
              </a:spcBef>
              <a:spcAft>
                <a:spcPts val="0"/>
              </a:spcAft>
              <a:buClr>
                <a:schemeClr val="dk1"/>
              </a:buClr>
              <a:buSzPts val="1400"/>
              <a:buChar char="-"/>
            </a:pPr>
            <a:r>
              <a:rPr lang="en">
                <a:solidFill>
                  <a:schemeClr val="dk1"/>
                </a:solidFill>
              </a:rPr>
              <a:t>Support for 2nd market trading (trading of the trades)</a:t>
            </a:r>
            <a:endParaRPr>
              <a:solidFill>
                <a:schemeClr val="dk1"/>
              </a:solidFill>
            </a:endParaRPr>
          </a:p>
          <a:p>
            <a:pPr indent="0" lvl="0" marL="0" rtl="0">
              <a:lnSpc>
                <a:spcPct val="150000"/>
              </a:lnSpc>
              <a:spcBef>
                <a:spcPts val="1600"/>
              </a:spcBef>
              <a:spcAft>
                <a:spcPts val="1600"/>
              </a:spcAft>
              <a:buNone/>
            </a:pPr>
            <a:r>
              <a:t/>
            </a:r>
            <a:endParaRPr>
              <a:solidFill>
                <a:schemeClr val="dk1"/>
              </a:solidFill>
            </a:endParaRPr>
          </a:p>
        </p:txBody>
      </p:sp>
      <p:sp>
        <p:nvSpPr>
          <p:cNvPr id="418" name="Shape 418"/>
          <p:cNvSpPr txBox="1"/>
          <p:nvPr>
            <p:ph idx="2" type="body"/>
          </p:nvPr>
        </p:nvSpPr>
        <p:spPr>
          <a:xfrm>
            <a:off x="269700" y="4663225"/>
            <a:ext cx="5953500" cy="2157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CloseCross - derivatives trading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2" name="Shape 422"/>
        <p:cNvGrpSpPr/>
        <p:nvPr/>
      </p:nvGrpSpPr>
      <p:grpSpPr>
        <a:xfrm>
          <a:off x="0" y="0"/>
          <a:ext cx="0" cy="0"/>
          <a:chOff x="0" y="0"/>
          <a:chExt cx="0" cy="0"/>
        </a:xfrm>
      </p:grpSpPr>
      <p:sp>
        <p:nvSpPr>
          <p:cNvPr id="423" name="Shape 4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How does it work - funds pooling?</a:t>
            </a:r>
            <a:endParaRPr/>
          </a:p>
        </p:txBody>
      </p:sp>
      <p:sp>
        <p:nvSpPr>
          <p:cNvPr id="424" name="Shape 424"/>
          <p:cNvSpPr txBox="1"/>
          <p:nvPr>
            <p:ph idx="2" type="body"/>
          </p:nvPr>
        </p:nvSpPr>
        <p:spPr>
          <a:xfrm>
            <a:off x="269700" y="4663225"/>
            <a:ext cx="5953500" cy="2157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CloseCross - derivatives trading</a:t>
            </a:r>
            <a:endParaRPr/>
          </a:p>
        </p:txBody>
      </p:sp>
      <p:pic>
        <p:nvPicPr>
          <p:cNvPr id="425" name="Shape 425"/>
          <p:cNvPicPr preferRelativeResize="0"/>
          <p:nvPr/>
        </p:nvPicPr>
        <p:blipFill>
          <a:blip r:embed="rId3">
            <a:alphaModFix/>
          </a:blip>
          <a:stretch>
            <a:fillRect/>
          </a:stretch>
        </p:blipFill>
        <p:spPr>
          <a:xfrm>
            <a:off x="-60525" y="1170125"/>
            <a:ext cx="9144001" cy="301620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lockchain 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lockchain 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Blockchain 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